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56" r:id="rId3"/>
    <p:sldId id="283" r:id="rId4"/>
    <p:sldId id="284" r:id="rId5"/>
    <p:sldId id="285" r:id="rId6"/>
    <p:sldId id="286" r:id="rId7"/>
    <p:sldId id="268" r:id="rId8"/>
    <p:sldId id="287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144" autoAdjust="0"/>
  </p:normalViewPr>
  <p:slideViewPr>
    <p:cSldViewPr snapToGrid="0">
      <p:cViewPr varScale="1">
        <p:scale>
          <a:sx n="81" d="100"/>
          <a:sy n="81" d="100"/>
        </p:scale>
        <p:origin x="96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322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88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92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76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6906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39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67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5916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94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2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9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42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6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93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32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37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398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12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Ruby on Rails: Full Guide About Frame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117553" y="5934670"/>
            <a:ext cx="42108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Ruby on Rails</a:t>
            </a:r>
            <a:endParaRPr lang="en-US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7756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777" y="107248"/>
            <a:ext cx="3266313" cy="242577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382962" y="2262249"/>
            <a:ext cx="64785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What is the purpose of a controller in a Rails application?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1382962" y="2759722"/>
            <a:ext cx="83666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Which command is used to generate a new controller in a Rails application?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1382962" y="3257195"/>
            <a:ext cx="79510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What is the default folder where views are stored in a Rails application?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1382962" y="3754668"/>
            <a:ext cx="71078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In a Rails controller, how do you define an action named index?</a:t>
            </a:r>
          </a:p>
        </p:txBody>
      </p:sp>
      <p:sp>
        <p:nvSpPr>
          <p:cNvPr id="9" name="Rectangle 8"/>
          <p:cNvSpPr/>
          <p:nvPr/>
        </p:nvSpPr>
        <p:spPr>
          <a:xfrm>
            <a:off x="1382961" y="4252141"/>
            <a:ext cx="84498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Which file extension is used for HTML view templates in a Rails application?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82961" y="4749614"/>
            <a:ext cx="65735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How do you pass data from a controller to a view in Rails?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1382961" y="5247087"/>
            <a:ext cx="84498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How do you specify a route for the index action in the config/routes.rb file?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1627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8" grpId="0"/>
      <p:bldP spid="9" grpId="0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963" y="339425"/>
            <a:ext cx="4815876" cy="201754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01586" y="3057895"/>
            <a:ext cx="829522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Task 1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2131108" y="3057895"/>
            <a:ext cx="903169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  <a:buSzPct val="85000"/>
            </a:pPr>
            <a:r>
              <a:rPr lang="en-US" sz="2000" dirty="0" smtClean="0"/>
              <a:t>Create </a:t>
            </a:r>
            <a:r>
              <a:rPr lang="en-US" sz="2000" dirty="0"/>
              <a:t>a new Rails </a:t>
            </a:r>
            <a:r>
              <a:rPr lang="en-US" sz="2000" dirty="0" smtClean="0"/>
              <a:t>application by making controller and view of your choice, and show a message by running server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15009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888074" y="757052"/>
            <a:ext cx="3253942" cy="59673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solidFill>
                  <a:srgbClr val="C00000"/>
                </a:solidFill>
              </a:rPr>
              <a:t>About today…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21637" y="1782873"/>
            <a:ext cx="27414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Bradley Hand ITC" panose="03070402050302030203" pitchFamily="66" charset="0"/>
              </a:rPr>
              <a:t>Ruby on Rails</a:t>
            </a:r>
            <a:endParaRPr lang="en-US" sz="3200" dirty="0">
              <a:latin typeface="Bradley Hand ITC" panose="03070402050302030203" pitchFamily="66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269346" y="2796734"/>
            <a:ext cx="2537688" cy="4324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 smtClean="0"/>
              <a:t>  Creating first app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5697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uild a Simple API with Ruby on Rails | PullRequest B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935191" y="1068780"/>
            <a:ext cx="4916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C00000"/>
                </a:solidFill>
              </a:rPr>
              <a:t>Creating first App</a:t>
            </a:r>
            <a:endParaRPr lang="en-US" sz="4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7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08894" y="1869437"/>
            <a:ext cx="367374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Create </a:t>
            </a:r>
            <a:r>
              <a:rPr lang="en-US" sz="2000" dirty="0"/>
              <a:t>a new Rails </a:t>
            </a:r>
            <a:r>
              <a:rPr lang="en-US" sz="2000" dirty="0" smtClean="0"/>
              <a:t>application</a:t>
            </a:r>
            <a:endParaRPr lang="en-US" sz="200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76359" y="721426"/>
            <a:ext cx="4776939" cy="56110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Creating new Rails App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27955" y="2293297"/>
            <a:ext cx="58522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  <a:buSzPct val="85000"/>
            </a:pPr>
            <a:r>
              <a:rPr lang="en-US" sz="2000" dirty="0">
                <a:solidFill>
                  <a:srgbClr val="00B050"/>
                </a:solidFill>
              </a:rPr>
              <a:t>by navigating to the desired directory in your </a:t>
            </a:r>
            <a:r>
              <a:rPr lang="en-US" sz="2000" dirty="0" smtClean="0">
                <a:solidFill>
                  <a:srgbClr val="00B050"/>
                </a:solidFill>
              </a:rPr>
              <a:t>terminal</a:t>
            </a:r>
            <a:endParaRPr lang="en-US" sz="2000" dirty="0">
              <a:solidFill>
                <a:srgbClr val="00B05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535" y="2856449"/>
            <a:ext cx="5779550" cy="67163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535" y="3528079"/>
            <a:ext cx="8006920" cy="247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82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76360" y="721426"/>
            <a:ext cx="4408804" cy="56110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Terminal commands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336" y="4478082"/>
            <a:ext cx="5977469" cy="237991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2901" y="4096988"/>
            <a:ext cx="2073435" cy="49984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1362" y="2070132"/>
            <a:ext cx="2511539" cy="202685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647611" y="1591294"/>
            <a:ext cx="2535289" cy="4669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config</a:t>
            </a:r>
            <a:r>
              <a:rPr lang="en-US" dirty="0" smtClean="0"/>
              <a:t>/</a:t>
            </a:r>
            <a:r>
              <a:rPr lang="en-US" dirty="0" err="1" smtClean="0"/>
              <a:t>database.yml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5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35730" y="106878"/>
            <a:ext cx="3150019" cy="561109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First Interface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870" y="824097"/>
            <a:ext cx="9449913" cy="585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86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6360" y="721426"/>
            <a:ext cx="6807619" cy="56110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Creating first Controller and View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156" y="1618692"/>
            <a:ext cx="4806145" cy="6138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156" y="2262984"/>
            <a:ext cx="5850159" cy="2315688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556557" y="5092158"/>
            <a:ext cx="3541905" cy="4669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app/views/welcome/</a:t>
            </a:r>
            <a:r>
              <a:rPr lang="en-US" dirty="0" err="1" smtClean="0"/>
              <a:t>index.html.erb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6557" y="5559121"/>
            <a:ext cx="5955295" cy="96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20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6361" y="721426"/>
            <a:ext cx="4408804" cy="56110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Change default route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576362" y="1419959"/>
            <a:ext cx="3856119" cy="4669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config</a:t>
            </a:r>
            <a:r>
              <a:rPr lang="en-US" dirty="0" smtClean="0"/>
              <a:t>/</a:t>
            </a:r>
            <a:r>
              <a:rPr lang="en-US" dirty="0" err="1" smtClean="0"/>
              <a:t>routes.rb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361" y="1886922"/>
            <a:ext cx="4977121" cy="19606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0166" y="4244174"/>
            <a:ext cx="6231834" cy="261382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858902" y="3777211"/>
            <a:ext cx="3856119" cy="4669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FIRST APP VIEW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18865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675" y="1252537"/>
            <a:ext cx="520065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93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598</TotalTime>
  <Words>172</Words>
  <Application>Microsoft Office PowerPoint</Application>
  <PresentationFormat>Widescreen</PresentationFormat>
  <Paragraphs>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Bradley Hand ITC</vt:lpstr>
      <vt:lpstr>Corbel</vt:lpstr>
      <vt:lpstr>Wingdings</vt:lpstr>
      <vt:lpstr>Wingdings 3</vt:lpstr>
      <vt:lpstr>Parallax</vt:lpstr>
      <vt:lpstr>PowerPoint Presentation</vt:lpstr>
      <vt:lpstr>PowerPoint Presentation</vt:lpstr>
      <vt:lpstr>PowerPoint Presentation</vt:lpstr>
      <vt:lpstr>Creating new Rails App</vt:lpstr>
      <vt:lpstr>Terminal commands</vt:lpstr>
      <vt:lpstr>First Interface</vt:lpstr>
      <vt:lpstr>Creating first Controller and View</vt:lpstr>
      <vt:lpstr>Change default route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Ahmed Saeed</dc:creator>
  <cp:lastModifiedBy>Muhammad Ahmed Saeed</cp:lastModifiedBy>
  <cp:revision>707</cp:revision>
  <dcterms:created xsi:type="dcterms:W3CDTF">2024-06-08T05:15:49Z</dcterms:created>
  <dcterms:modified xsi:type="dcterms:W3CDTF">2024-09-14T09:43:09Z</dcterms:modified>
</cp:coreProperties>
</file>