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286" r:id="rId5"/>
    <p:sldId id="284" r:id="rId6"/>
    <p:sldId id="285" r:id="rId7"/>
    <p:sldId id="289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199" y="340897"/>
            <a:ext cx="2976343" cy="5611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List of Tables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9" y="892887"/>
            <a:ext cx="6344693" cy="23968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9899" y="3813416"/>
            <a:ext cx="3192243" cy="5611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rgbClr val="C00000"/>
                </a:solidFill>
              </a:rPr>
              <a:t>Table Preview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" y="4387225"/>
            <a:ext cx="11258283" cy="21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08356" y="1679903"/>
            <a:ext cx="4436844" cy="5611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Inserting first record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56" y="2241012"/>
            <a:ext cx="9751093" cy="80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81357" y="721426"/>
            <a:ext cx="5478243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Fetch Data from Database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86918" y="1571219"/>
            <a:ext cx="6238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We can use any Model in any other 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6918" y="2181868"/>
            <a:ext cx="6534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Even we can use many Models in one 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792516"/>
            <a:ext cx="5473700" cy="1889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78" y="3884716"/>
            <a:ext cx="4800600" cy="2855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375" y="3884716"/>
            <a:ext cx="26384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81357" y="210039"/>
            <a:ext cx="6494243" cy="561109"/>
          </a:xfrm>
        </p:spPr>
        <p:txBody>
          <a:bodyPr>
            <a:normAutofit fontScale="90000"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b="1" dirty="0">
                <a:solidFill>
                  <a:srgbClr val="C00000"/>
                </a:solidFill>
              </a:rPr>
              <a:t>Create Model specific 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3818" y="259760"/>
            <a:ext cx="184698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400" dirty="0" smtClean="0"/>
              <a:t>Best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18" y="929170"/>
            <a:ext cx="8036987" cy="242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81" y="3558315"/>
            <a:ext cx="4686300" cy="3062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381" y="2207556"/>
            <a:ext cx="5351853" cy="1855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761" y="4247070"/>
            <a:ext cx="4237774" cy="14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7557" y="654539"/>
            <a:ext cx="1934943" cy="561109"/>
          </a:xfrm>
        </p:spPr>
        <p:txBody>
          <a:bodyPr>
            <a:normAutofit fontScale="90000"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b="1" dirty="0" smtClean="0">
                <a:solidFill>
                  <a:srgbClr val="C00000"/>
                </a:solidFill>
              </a:rPr>
              <a:t>Preview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527" y="2168524"/>
            <a:ext cx="48799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8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77" y="107248"/>
            <a:ext cx="3266313" cy="2425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19463" y="2871849"/>
            <a:ext cx="5652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a model in Ruby on Rails?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9462" y="3369322"/>
            <a:ext cx="6186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command is used to generate a model in Rails?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19463" y="3866795"/>
            <a:ext cx="6478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file format is used to define model classes in Rails?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319462" y="4364268"/>
            <a:ext cx="710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primary purpose of a database migration in Rails?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19461" y="4861741"/>
            <a:ext cx="7107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command is used to create a new migration file in Rails?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62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31108" y="3057895"/>
            <a:ext cx="90316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Make change in the existing </a:t>
            </a:r>
            <a:r>
              <a:rPr lang="en-US" sz="2000" dirty="0"/>
              <a:t>Rails </a:t>
            </a:r>
            <a:r>
              <a:rPr lang="en-US" sz="2000" dirty="0" smtClean="0"/>
              <a:t>application by creating Model and adjust Controller and View accordingly, fetching and </a:t>
            </a:r>
            <a:r>
              <a:rPr lang="en-US" sz="2000" smtClean="0"/>
              <a:t>displaying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6" y="2796734"/>
            <a:ext cx="142140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Models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6" y="3229194"/>
            <a:ext cx="271581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Database Migration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base Migrations Shift Into High G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60381" y="5792166"/>
            <a:ext cx="9671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Models and Database Migration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9" y="721426"/>
            <a:ext cx="8197033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Why </a:t>
            </a:r>
            <a:r>
              <a:rPr lang="en-US" b="1" dirty="0" smtClean="0">
                <a:solidFill>
                  <a:srgbClr val="C00000"/>
                </a:solidFill>
              </a:rPr>
              <a:t>Application </a:t>
            </a:r>
            <a:r>
              <a:rPr lang="en-US" b="1" dirty="0">
                <a:solidFill>
                  <a:srgbClr val="C00000"/>
                </a:solidFill>
              </a:rPr>
              <a:t>Works Without a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1439424" y="2044367"/>
            <a:ext cx="1037021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If application </a:t>
            </a:r>
            <a:r>
              <a:rPr lang="en-US" sz="2000" dirty="0"/>
              <a:t>only displays static content or handles data that doesn't need to be persisted in a database, </a:t>
            </a:r>
            <a:r>
              <a:rPr lang="en-US" sz="2000" dirty="0" smtClean="0"/>
              <a:t>we </a:t>
            </a:r>
            <a:r>
              <a:rPr lang="en-US" sz="2000" dirty="0"/>
              <a:t>don't need a 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39424" y="3113975"/>
            <a:ext cx="9224617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Application </a:t>
            </a:r>
            <a:r>
              <a:rPr lang="en-US" sz="2000" dirty="0"/>
              <a:t>can work with just controllers and views to handle and display information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48" y="3740727"/>
            <a:ext cx="5541818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60" y="721426"/>
            <a:ext cx="3803162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Purpose of Model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16" y="1995373"/>
            <a:ext cx="8462805" cy="28853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76359" y="5112765"/>
            <a:ext cx="10212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Model </a:t>
            </a:r>
            <a:r>
              <a:rPr lang="en-US" sz="2000" dirty="0"/>
              <a:t>is a central component in Rails applications for handling the business logic and data persistence.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8356" y="6052658"/>
            <a:ext cx="8778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It represents the data of your application and the rules to manipulate that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58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60" y="721426"/>
            <a:ext cx="3803162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Working of Model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9481" y="1900952"/>
            <a:ext cx="29963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Interact with the 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3221" y="4193743"/>
            <a:ext cx="1733166" cy="40011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Validations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3220" y="4797544"/>
            <a:ext cx="1733167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Associations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13221" y="5387333"/>
            <a:ext cx="1733167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Business Logic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9481" y="2766138"/>
            <a:ext cx="87195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ActiveRecord </a:t>
            </a:r>
            <a:r>
              <a:rPr lang="en-US" dirty="0">
                <a:solidFill>
                  <a:srgbClr val="00B050"/>
                </a:solidFill>
              </a:rPr>
              <a:t>is the default ORM (Object-Relational Mapping) library used in Rails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9481" y="3547416"/>
            <a:ext cx="87195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ORM is a programming technique used to convert data between incompatible systems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22533" y="4216573"/>
            <a:ext cx="77940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Ensure data integrity by validating data before saving it to the database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69482" y="1902883"/>
            <a:ext cx="9503318" cy="858980"/>
            <a:chOff x="1469482" y="1902883"/>
            <a:chExt cx="9503318" cy="858980"/>
          </a:xfrm>
        </p:grpSpPr>
        <p:sp>
          <p:nvSpPr>
            <p:cNvPr id="3" name="Rectangle 2"/>
            <p:cNvSpPr/>
            <p:nvPr/>
          </p:nvSpPr>
          <p:spPr>
            <a:xfrm>
              <a:off x="4488036" y="1902883"/>
              <a:ext cx="64847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  <a:buSzPct val="85000"/>
              </a:pPr>
              <a:r>
                <a:rPr lang="en-US" sz="2000" dirty="0" smtClean="0"/>
                <a:t>Interact </a:t>
              </a:r>
              <a:r>
                <a:rPr lang="en-US" sz="2000" dirty="0"/>
                <a:t>with the database to perform </a:t>
              </a:r>
              <a:r>
                <a:rPr lang="en-US" sz="2000" dirty="0" smtClean="0"/>
                <a:t>CRUD (Create, Read, </a:t>
              </a:r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69482" y="2361753"/>
              <a:ext cx="31262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  <a:buSzPct val="85000"/>
              </a:pPr>
              <a:r>
                <a:rPr lang="en-US" sz="2000" dirty="0" smtClean="0"/>
                <a:t>Update</a:t>
              </a:r>
              <a:r>
                <a:rPr lang="en-US" sz="2000" dirty="0"/>
                <a:t>, Delete) operations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846387" y="4806362"/>
            <a:ext cx="8842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Define relationships between different models (e.g., one-to-many, many-to-many)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469482" y="3159525"/>
            <a:ext cx="87195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It </a:t>
            </a:r>
            <a:r>
              <a:rPr lang="en-US" dirty="0">
                <a:solidFill>
                  <a:srgbClr val="00B050"/>
                </a:solidFill>
              </a:rPr>
              <a:t>provides an interface for models to interact with the database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46387" y="5396151"/>
            <a:ext cx="58819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Encapsulate the business rules that apply to your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2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5" grpId="0" animBg="1"/>
      <p:bldP spid="12" grpId="0" animBg="1"/>
      <p:bldP spid="13" grpId="0"/>
      <p:bldP spid="15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81357" y="721426"/>
            <a:ext cx="6427609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Creating a Model and Migration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51" y="2619353"/>
            <a:ext cx="6220254" cy="5475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2151" y="2042104"/>
            <a:ext cx="5556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When you create a model using the Rails generator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00" y="3474893"/>
            <a:ext cx="8580410" cy="22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81357" y="721426"/>
            <a:ext cx="6427609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Creating a Model and Migration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4478" y="2082651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Rails generates: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4918" y="2633034"/>
            <a:ext cx="4270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 model file (app/models/</a:t>
            </a:r>
            <a:r>
              <a:rPr lang="en-US" sz="2000" dirty="0" err="1"/>
              <a:t>article.rb</a:t>
            </a:r>
            <a:r>
              <a:rPr lang="en-US" sz="2000" dirty="0"/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4918" y="4064018"/>
            <a:ext cx="7231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 migration file (</a:t>
            </a:r>
            <a:r>
              <a:rPr lang="en-US" sz="2000" dirty="0" err="1"/>
              <a:t>db</a:t>
            </a:r>
            <a:r>
              <a:rPr lang="en-US" sz="2000" dirty="0"/>
              <a:t>/migrate/</a:t>
            </a:r>
            <a:r>
              <a:rPr lang="en-US" sz="2000" dirty="0" err="1"/>
              <a:t>xxxxxxxxxxxxxx_create_articles.rb</a:t>
            </a:r>
            <a:r>
              <a:rPr lang="en-US" sz="2000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68786" y="3163307"/>
            <a:ext cx="94046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 don't need to write anything </a:t>
            </a:r>
            <a:r>
              <a:rPr lang="en-US" sz="2000" dirty="0" smtClean="0"/>
              <a:t>specific. Instead this </a:t>
            </a:r>
            <a:r>
              <a:rPr lang="en-US" sz="2000" dirty="0"/>
              <a:t>empty </a:t>
            </a:r>
            <a:r>
              <a:rPr lang="en-US" sz="2000" dirty="0" smtClean="0"/>
              <a:t>model </a:t>
            </a:r>
            <a:r>
              <a:rPr lang="en-US" sz="2000" dirty="0"/>
              <a:t>class </a:t>
            </a:r>
            <a:r>
              <a:rPr lang="en-US" sz="2000" dirty="0" smtClean="0"/>
              <a:t>has all </a:t>
            </a:r>
            <a:r>
              <a:rPr lang="en-US" sz="2000" dirty="0"/>
              <a:t>the functionality needed to interact with the database, such as querying and saving records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06784" y="4586224"/>
            <a:ext cx="9366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The migration file contains the instructions to create the corresponding table in the database with the specified fields</a:t>
            </a:r>
          </a:p>
        </p:txBody>
      </p:sp>
    </p:spTree>
    <p:extLst>
      <p:ext uri="{BB962C8B-B14F-4D97-AF65-F5344CB8AC3E}">
        <p14:creationId xmlns:p14="http://schemas.microsoft.com/office/powerpoint/2010/main" val="10436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81357" y="721426"/>
            <a:ext cx="4208243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Database </a:t>
            </a:r>
            <a:r>
              <a:rPr lang="en-US" b="1" dirty="0">
                <a:solidFill>
                  <a:srgbClr val="C00000"/>
                </a:solidFill>
              </a:rPr>
              <a:t>Migration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9618" y="1871034"/>
            <a:ext cx="9005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In order to actually create the table, which is defined in the migration file, we run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57" y="2863082"/>
            <a:ext cx="2655416" cy="654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57" y="3806526"/>
            <a:ext cx="9951793" cy="16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2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693</TotalTime>
  <Words>415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Why Application Works Without a Model</vt:lpstr>
      <vt:lpstr>Purpose of Model</vt:lpstr>
      <vt:lpstr>Working of Model</vt:lpstr>
      <vt:lpstr>Creating a Model and Migration</vt:lpstr>
      <vt:lpstr>Creating a Model and Migration</vt:lpstr>
      <vt:lpstr>Database Migration</vt:lpstr>
      <vt:lpstr>List of Tables</vt:lpstr>
      <vt:lpstr>PowerPoint Presentation</vt:lpstr>
      <vt:lpstr>Fetch Data from Database</vt:lpstr>
      <vt:lpstr>Create Model specific Controller</vt:lpstr>
      <vt:lpstr>Preview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814</cp:revision>
  <dcterms:created xsi:type="dcterms:W3CDTF">2024-06-08T05:15:49Z</dcterms:created>
  <dcterms:modified xsi:type="dcterms:W3CDTF">2024-09-14T09:59:18Z</dcterms:modified>
</cp:coreProperties>
</file>