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6" r:id="rId3"/>
    <p:sldId id="283" r:id="rId4"/>
    <p:sldId id="286" r:id="rId5"/>
    <p:sldId id="289" r:id="rId6"/>
    <p:sldId id="287" r:id="rId7"/>
    <p:sldId id="288" r:id="rId8"/>
    <p:sldId id="290" r:id="rId9"/>
    <p:sldId id="291" r:id="rId10"/>
    <p:sldId id="261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62" autoAdjust="0"/>
    <p:restoredTop sz="96144" autoAdjust="0"/>
  </p:normalViewPr>
  <p:slideViewPr>
    <p:cSldViewPr snapToGrid="0">
      <p:cViewPr varScale="1">
        <p:scale>
          <a:sx n="80" d="100"/>
          <a:sy n="80" d="100"/>
        </p:scale>
        <p:origin x="102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22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88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92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76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90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39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67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916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94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2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9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42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6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93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32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7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98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12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Ruby on Rails: Full Guide About Frame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117553" y="5934670"/>
            <a:ext cx="42108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Ruby on Rails</a:t>
            </a:r>
            <a:endParaRPr lang="en-US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756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675" y="1252537"/>
            <a:ext cx="52006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93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963" y="339425"/>
            <a:ext cx="4815876" cy="201754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01586" y="3057895"/>
            <a:ext cx="829522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Task 1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2131108" y="3057895"/>
            <a:ext cx="51119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  <a:buSzPct val="85000"/>
            </a:pPr>
            <a:r>
              <a:rPr lang="en-US" sz="2000" dirty="0" smtClean="0"/>
              <a:t>Create a </a:t>
            </a:r>
            <a:r>
              <a:rPr lang="en-US" sz="2000" dirty="0" err="1" smtClean="0"/>
              <a:t>RoR</a:t>
            </a:r>
            <a:r>
              <a:rPr lang="en-US" sz="2000" dirty="0" smtClean="0"/>
              <a:t> app and apply basic associations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15009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888074" y="757052"/>
            <a:ext cx="3253942" cy="59673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rgbClr val="C00000"/>
                </a:solidFill>
              </a:rPr>
              <a:t>About today…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21637" y="1782873"/>
            <a:ext cx="27414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Bradley Hand ITC" panose="03070402050302030203" pitchFamily="66" charset="0"/>
              </a:rPr>
              <a:t>Ruby on Rails</a:t>
            </a:r>
            <a:endParaRPr lang="en-US" sz="3200" dirty="0">
              <a:latin typeface="Bradley Hand ITC" panose="03070402050302030203" pitchFamily="66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269346" y="2796734"/>
            <a:ext cx="1967672" cy="432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 smtClean="0"/>
              <a:t>  Associations</a:t>
            </a:r>
            <a:endParaRPr lang="en-US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269345" y="3276694"/>
            <a:ext cx="3012701" cy="432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 smtClean="0"/>
              <a:t>  Types of Associations</a:t>
            </a:r>
            <a:endParaRPr lang="en-US" sz="2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269345" y="3810595"/>
            <a:ext cx="3012701" cy="432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 smtClean="0"/>
              <a:t>  Applying Associations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5697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ow to use Polymorphic Associations in Ruby on Rails? | by Yunus Bulut |  wereprote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138303" y="5792166"/>
            <a:ext cx="5915402" cy="92333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Association in Rails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507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76359" y="721426"/>
            <a:ext cx="4195049" cy="561109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C00000"/>
                </a:solidFill>
              </a:rPr>
              <a:t>Associations in Rails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57604" y="1857522"/>
            <a:ext cx="1451849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Clr>
                <a:srgbClr val="C00000"/>
              </a:buClr>
              <a:buSzPct val="85000"/>
            </a:pPr>
            <a:r>
              <a:rPr lang="en-US" sz="2000" dirty="0" smtClean="0"/>
              <a:t>Definition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1457604" y="3286674"/>
            <a:ext cx="1451848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Clr>
                <a:srgbClr val="C00000"/>
              </a:buClr>
              <a:buSzPct val="85000"/>
            </a:pPr>
            <a:r>
              <a:rPr lang="en-US" sz="2000" dirty="0"/>
              <a:t>Importance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1836716" y="2311577"/>
            <a:ext cx="100029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Associations are connections between different models in a Rails application. They allow models to interact with each other and simplify database operations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1919841" y="3771508"/>
            <a:ext cx="95635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Associations help in maintaining data integrity, reducing code duplication, and making it easier to query and manipulate related data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2183528" y="5069268"/>
            <a:ext cx="8349885" cy="70788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Rails provides a set of macros to define associations between models, making it easy to manage relationships without writing complex SQL queries</a:t>
            </a:r>
          </a:p>
        </p:txBody>
      </p:sp>
    </p:spTree>
    <p:extLst>
      <p:ext uri="{BB962C8B-B14F-4D97-AF65-F5344CB8AC3E}">
        <p14:creationId xmlns:p14="http://schemas.microsoft.com/office/powerpoint/2010/main" val="3067909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8" grpId="0" animBg="1"/>
      <p:bldP spid="4" grpId="0"/>
      <p:bldP spid="7" grpId="0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435100" y="5329143"/>
            <a:ext cx="11194059" cy="139396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574252" y="3784329"/>
            <a:ext cx="7199473" cy="1417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35100" y="2265405"/>
            <a:ext cx="6729880" cy="14307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04449" y="711577"/>
            <a:ext cx="4480057" cy="561109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C00000"/>
                </a:solidFill>
              </a:rPr>
              <a:t>Types of Associations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17893" y="1376112"/>
            <a:ext cx="100029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Associations are connections between different models in a Rails application. They allow models to interact with each other and simplify database operations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617946" y="2398595"/>
            <a:ext cx="148309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One-to-One</a:t>
            </a:r>
          </a:p>
        </p:txBody>
      </p:sp>
      <p:sp>
        <p:nvSpPr>
          <p:cNvPr id="9" name="Rectangle 8"/>
          <p:cNvSpPr/>
          <p:nvPr/>
        </p:nvSpPr>
        <p:spPr>
          <a:xfrm>
            <a:off x="2716270" y="3880543"/>
            <a:ext cx="148309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One-to-Many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4577" y="5437430"/>
            <a:ext cx="161294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Many-to-Many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5173" y="2793508"/>
            <a:ext cx="1252266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has_one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5173" y="3203207"/>
            <a:ext cx="1252266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belongs_to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721473" y="4311081"/>
            <a:ext cx="1252266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has_many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21473" y="4720780"/>
            <a:ext cx="1252266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belongs_to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77120" y="5853361"/>
            <a:ext cx="2820106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has_and_belongs_to_many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77120" y="6257417"/>
            <a:ext cx="2820106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has_many :through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57439" y="2810576"/>
            <a:ext cx="49327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Indicates that a model has one related model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852307" y="3194418"/>
            <a:ext cx="53126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Indicates that a model belongs to another model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973739" y="4321741"/>
            <a:ext cx="57999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Indicates that a model can have many related models</a:t>
            </a:r>
            <a:endParaRPr lang="en-US" sz="2000" dirty="0"/>
          </a:p>
        </p:txBody>
      </p:sp>
      <p:sp>
        <p:nvSpPr>
          <p:cNvPr id="22" name="Rectangle 21"/>
          <p:cNvSpPr/>
          <p:nvPr/>
        </p:nvSpPr>
        <p:spPr>
          <a:xfrm>
            <a:off x="3986348" y="4716457"/>
            <a:ext cx="53126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Indicates that a model belongs to another model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395567" y="5822583"/>
            <a:ext cx="68130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Sets up a direct many-to-many connection with another model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395567" y="6269292"/>
            <a:ext cx="81253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Sets up </a:t>
            </a:r>
            <a:r>
              <a:rPr lang="en-US" sz="2000" dirty="0" smtClean="0"/>
              <a:t>many-to-many </a:t>
            </a:r>
            <a:r>
              <a:rPr lang="en-US" sz="2000" dirty="0"/>
              <a:t>connection with another model </a:t>
            </a:r>
            <a:r>
              <a:rPr lang="en-US" sz="2000" dirty="0" smtClean="0"/>
              <a:t>through third </a:t>
            </a:r>
            <a:r>
              <a:rPr lang="en-US" sz="2000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255250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 animBg="1"/>
      <p:bldP spid="9" grpId="0" animBg="1"/>
      <p:bldP spid="10" grpId="0" animBg="1"/>
      <p:bldP spid="5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7" grpId="0"/>
      <p:bldP spid="20" grpId="0"/>
      <p:bldP spid="21" grpId="0"/>
      <p:bldP spid="22" grpId="0"/>
      <p:bldP spid="23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768679" y="3836506"/>
            <a:ext cx="3219621" cy="139396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901668" y="1340390"/>
            <a:ext cx="1995333" cy="1417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106290" y="1730143"/>
            <a:ext cx="2048075" cy="14307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13383" y="791891"/>
            <a:ext cx="6619964" cy="56110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Examples - Types </a:t>
            </a:r>
            <a:r>
              <a:rPr lang="en-US" b="1" dirty="0">
                <a:solidFill>
                  <a:srgbClr val="C00000"/>
                </a:solidFill>
              </a:rPr>
              <a:t>of Associations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1289136" y="1863333"/>
            <a:ext cx="148309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One-to-One</a:t>
            </a:r>
          </a:p>
        </p:txBody>
      </p:sp>
      <p:sp>
        <p:nvSpPr>
          <p:cNvPr id="9" name="Rectangle 8"/>
          <p:cNvSpPr/>
          <p:nvPr/>
        </p:nvSpPr>
        <p:spPr>
          <a:xfrm>
            <a:off x="7043686" y="1436604"/>
            <a:ext cx="148309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One-to-Many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18156" y="3944793"/>
            <a:ext cx="161294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Many-to-Many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76363" y="2258246"/>
            <a:ext cx="1252266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has_one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76363" y="2667945"/>
            <a:ext cx="1252266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belongs_to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48889" y="1867142"/>
            <a:ext cx="1252266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has_many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048889" y="2276841"/>
            <a:ext cx="1252266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belongs_to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10699" y="4360724"/>
            <a:ext cx="2820106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has_and_belongs_to_many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10699" y="4764780"/>
            <a:ext cx="2820106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has_many</a:t>
            </a:r>
            <a:r>
              <a:rPr lang="en-US" dirty="0">
                <a:solidFill>
                  <a:schemeClr val="tx1"/>
                </a:solidFill>
              </a:rPr>
              <a:t> :through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154365" y="1736618"/>
            <a:ext cx="1995333" cy="120032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 smtClean="0"/>
              <a:t>User</a:t>
            </a:r>
          </a:p>
          <a:p>
            <a:r>
              <a:rPr lang="en-US" dirty="0" err="1" smtClean="0"/>
              <a:t>has_one</a:t>
            </a:r>
            <a:r>
              <a:rPr lang="en-US" dirty="0" smtClean="0"/>
              <a:t> </a:t>
            </a:r>
            <a:r>
              <a:rPr lang="en-US" dirty="0"/>
              <a:t>:</a:t>
            </a:r>
            <a:r>
              <a:rPr lang="en-US" dirty="0" smtClean="0"/>
              <a:t>profile</a:t>
            </a:r>
          </a:p>
          <a:p>
            <a:r>
              <a:rPr lang="en-US" b="1" dirty="0" smtClean="0"/>
              <a:t>Profile</a:t>
            </a:r>
          </a:p>
          <a:p>
            <a:r>
              <a:rPr lang="en-US" dirty="0" err="1"/>
              <a:t>belongs_to</a:t>
            </a:r>
            <a:r>
              <a:rPr lang="en-US" dirty="0"/>
              <a:t> :user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897001" y="1353000"/>
            <a:ext cx="2314251" cy="120032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 smtClean="0"/>
              <a:t>User</a:t>
            </a:r>
          </a:p>
          <a:p>
            <a:r>
              <a:rPr lang="en-US" dirty="0" err="1" smtClean="0"/>
              <a:t>has_many</a:t>
            </a:r>
            <a:r>
              <a:rPr lang="en-US" dirty="0" smtClean="0"/>
              <a:t> :purchases</a:t>
            </a:r>
          </a:p>
          <a:p>
            <a:r>
              <a:rPr lang="en-US" b="1" dirty="0" smtClean="0"/>
              <a:t>Purchase</a:t>
            </a:r>
          </a:p>
          <a:p>
            <a:r>
              <a:rPr lang="en-US" dirty="0" err="1"/>
              <a:t>belongs_to</a:t>
            </a:r>
            <a:r>
              <a:rPr lang="en-US" dirty="0"/>
              <a:t> :user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058129" y="3344628"/>
            <a:ext cx="3519972" cy="120032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 smtClean="0"/>
              <a:t>User</a:t>
            </a:r>
          </a:p>
          <a:p>
            <a:r>
              <a:rPr lang="en-US" dirty="0" err="1"/>
              <a:t>has_and_belongs_to_many</a:t>
            </a:r>
            <a:r>
              <a:rPr lang="en-US" dirty="0"/>
              <a:t> :</a:t>
            </a:r>
            <a:r>
              <a:rPr lang="en-US" dirty="0" smtClean="0"/>
              <a:t>roles</a:t>
            </a:r>
          </a:p>
          <a:p>
            <a:r>
              <a:rPr lang="en-US" b="1" dirty="0" smtClean="0"/>
              <a:t>Role</a:t>
            </a:r>
          </a:p>
          <a:p>
            <a:r>
              <a:rPr lang="en-US" dirty="0" err="1"/>
              <a:t>has_and_belongs_to_many</a:t>
            </a:r>
            <a:r>
              <a:rPr lang="en-US" dirty="0"/>
              <a:t> :users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058128" y="4665924"/>
            <a:ext cx="4838873" cy="203132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 smtClean="0"/>
              <a:t>User</a:t>
            </a:r>
          </a:p>
          <a:p>
            <a:r>
              <a:rPr lang="en-US" dirty="0" err="1"/>
              <a:t>has_many</a:t>
            </a:r>
            <a:r>
              <a:rPr lang="en-US" dirty="0"/>
              <a:t> :followings</a:t>
            </a:r>
            <a:br>
              <a:rPr lang="en-US" dirty="0"/>
            </a:br>
            <a:r>
              <a:rPr lang="en-US" dirty="0" err="1"/>
              <a:t>has_many</a:t>
            </a:r>
            <a:r>
              <a:rPr lang="en-US" dirty="0"/>
              <a:t> :</a:t>
            </a:r>
            <a:r>
              <a:rPr lang="en-US" dirty="0" err="1"/>
              <a:t>followed_users</a:t>
            </a:r>
            <a:r>
              <a:rPr lang="en-US" dirty="0"/>
              <a:t>, through: :</a:t>
            </a:r>
            <a:r>
              <a:rPr lang="en-US" dirty="0" smtClean="0"/>
              <a:t>followings</a:t>
            </a:r>
          </a:p>
          <a:p>
            <a:endParaRPr lang="en-US" dirty="0"/>
          </a:p>
          <a:p>
            <a:r>
              <a:rPr lang="en-US" b="1" dirty="0" smtClean="0"/>
              <a:t>Following</a:t>
            </a:r>
          </a:p>
          <a:p>
            <a:r>
              <a:rPr lang="en-US" dirty="0" err="1"/>
              <a:t>belongs_to</a:t>
            </a:r>
            <a:r>
              <a:rPr lang="en-US" dirty="0"/>
              <a:t> :follower, </a:t>
            </a:r>
            <a:r>
              <a:rPr lang="en-US" dirty="0" err="1"/>
              <a:t>class_name</a:t>
            </a:r>
            <a:r>
              <a:rPr lang="en-US" dirty="0"/>
              <a:t>: </a:t>
            </a:r>
            <a:r>
              <a:rPr lang="en-US" dirty="0" smtClean="0"/>
              <a:t>'User‘</a:t>
            </a:r>
          </a:p>
          <a:p>
            <a:r>
              <a:rPr lang="en-US" dirty="0" err="1"/>
              <a:t>belongs_to</a:t>
            </a:r>
            <a:r>
              <a:rPr lang="en-US" dirty="0"/>
              <a:t> :</a:t>
            </a:r>
            <a:r>
              <a:rPr lang="en-US" dirty="0" err="1"/>
              <a:t>followed_user</a:t>
            </a:r>
            <a:r>
              <a:rPr lang="en-US" dirty="0"/>
              <a:t>, </a:t>
            </a:r>
            <a:r>
              <a:rPr lang="en-US" dirty="0" err="1"/>
              <a:t>class_name</a:t>
            </a:r>
            <a:r>
              <a:rPr lang="en-US" dirty="0"/>
              <a:t>: 'User'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00695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5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5" grpId="0" animBg="1"/>
      <p:bldP spid="26" grpId="0" animBg="1"/>
      <p:bldP spid="27" grpId="0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76359" y="721426"/>
            <a:ext cx="7551807" cy="56110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Setting Up One-to-Many Association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754930" y="2943210"/>
            <a:ext cx="71946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This means each article can be associated with multiple comments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1480106" y="1686403"/>
            <a:ext cx="1104790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2595994" y="1686403"/>
            <a:ext cx="2439707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Article and Comment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1430058" y="2471636"/>
            <a:ext cx="4007828" cy="40011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An article can have many comments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754930" y="4060847"/>
            <a:ext cx="52474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Each comment is associated with a single article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1430058" y="3589273"/>
            <a:ext cx="4007828" cy="40011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A comment belongs to one article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84896" y="5178484"/>
            <a:ext cx="8147272" cy="7078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We'll extend our Article model to associate with Comment, demonstrating a one-to-many relationship</a:t>
            </a:r>
          </a:p>
        </p:txBody>
      </p:sp>
    </p:spTree>
    <p:extLst>
      <p:ext uri="{BB962C8B-B14F-4D97-AF65-F5344CB8AC3E}">
        <p14:creationId xmlns:p14="http://schemas.microsoft.com/office/powerpoint/2010/main" val="3085133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 animBg="1"/>
      <p:bldP spid="5" grpId="0" animBg="1"/>
      <p:bldP spid="7" grpId="0" animBg="1"/>
      <p:bldP spid="10" grpId="0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00423" y="396574"/>
            <a:ext cx="6569019" cy="56110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Generating the Comment Model</a:t>
            </a:r>
          </a:p>
        </p:txBody>
      </p:sp>
      <p:sp>
        <p:nvSpPr>
          <p:cNvPr id="4" name="Rectangle 3"/>
          <p:cNvSpPr/>
          <p:nvPr/>
        </p:nvSpPr>
        <p:spPr>
          <a:xfrm>
            <a:off x="1731118" y="1225326"/>
            <a:ext cx="67874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sz="2000" dirty="0"/>
              <a:t>Generate the </a:t>
            </a:r>
            <a:r>
              <a:rPr lang="en-US" sz="2000" dirty="0" smtClean="0"/>
              <a:t>‘Comment’ </a:t>
            </a:r>
            <a:r>
              <a:rPr lang="en-US" sz="2000" dirty="0"/>
              <a:t>model with </a:t>
            </a:r>
            <a:r>
              <a:rPr lang="en-US" sz="2000" dirty="0" smtClean="0"/>
              <a:t>‘rails generate’ </a:t>
            </a:r>
            <a:r>
              <a:rPr lang="en-US" sz="2000" dirty="0"/>
              <a:t>command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586" y="1730570"/>
            <a:ext cx="7272676" cy="5805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586" y="2359398"/>
            <a:ext cx="6498493" cy="15749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2586" y="3934326"/>
            <a:ext cx="2165681" cy="5775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2586" y="4511841"/>
            <a:ext cx="8467108" cy="133550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795336" y="6004702"/>
            <a:ext cx="8863263" cy="70788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The </a:t>
            </a:r>
            <a:r>
              <a:rPr lang="en-US" sz="2000" dirty="0" err="1"/>
              <a:t>article:references</a:t>
            </a:r>
            <a:r>
              <a:rPr lang="en-US" sz="2000" dirty="0"/>
              <a:t> part creates a foreign key in the comments table, linking each comment to an article</a:t>
            </a:r>
          </a:p>
        </p:txBody>
      </p:sp>
    </p:spTree>
    <p:extLst>
      <p:ext uri="{BB962C8B-B14F-4D97-AF65-F5344CB8AC3E}">
        <p14:creationId xmlns:p14="http://schemas.microsoft.com/office/powerpoint/2010/main" val="3839916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00423" y="697366"/>
            <a:ext cx="6448703" cy="56110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Defining Associations in Models</a:t>
            </a:r>
          </a:p>
        </p:txBody>
      </p:sp>
      <p:sp>
        <p:nvSpPr>
          <p:cNvPr id="4" name="Rectangle 3"/>
          <p:cNvSpPr/>
          <p:nvPr/>
        </p:nvSpPr>
        <p:spPr>
          <a:xfrm>
            <a:off x="313044" y="1671730"/>
            <a:ext cx="4076565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sz="2000" dirty="0"/>
              <a:t>Article Model (app/models/</a:t>
            </a:r>
            <a:r>
              <a:rPr lang="en-US" sz="2000" dirty="0" err="1"/>
              <a:t>article.rb</a:t>
            </a:r>
            <a:r>
              <a:rPr lang="en-US" sz="2000" dirty="0"/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44" y="2071840"/>
            <a:ext cx="3719188" cy="111845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13044" y="3559623"/>
            <a:ext cx="8712293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Defines </a:t>
            </a:r>
            <a:r>
              <a:rPr lang="en-US" sz="2000" dirty="0"/>
              <a:t>a one-to-many relationship where an article can have many comments.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3044" y="3190291"/>
            <a:ext cx="2377574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 err="1"/>
              <a:t>has_many</a:t>
            </a:r>
            <a:r>
              <a:rPr lang="en-US" dirty="0"/>
              <a:t> :comments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04371" y="4369733"/>
            <a:ext cx="4810741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sz="2000"/>
              <a:t>Comment Model (app/models/comment.rb)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3104372" y="6197466"/>
            <a:ext cx="8181250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Defines a many-to-one relationship where a comment belongs to one article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3104371" y="5804070"/>
            <a:ext cx="1952779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/>
              <a:t>belongs_to :article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4371" y="4757522"/>
            <a:ext cx="3585187" cy="102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504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2" grpId="0" animBg="1"/>
      <p:bldP spid="13" grpId="0" animBg="1"/>
      <p:bldP spid="15" grpId="0" animBg="1"/>
      <p:bldP spid="1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864</TotalTime>
  <Words>391</Words>
  <Application>Microsoft Office PowerPoint</Application>
  <PresentationFormat>Widescreen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Bradley Hand ITC</vt:lpstr>
      <vt:lpstr>Corbel</vt:lpstr>
      <vt:lpstr>Wingdings</vt:lpstr>
      <vt:lpstr>Parallax</vt:lpstr>
      <vt:lpstr>PowerPoint Presentation</vt:lpstr>
      <vt:lpstr>PowerPoint Presentation</vt:lpstr>
      <vt:lpstr>PowerPoint Presentation</vt:lpstr>
      <vt:lpstr>Associations in Rails</vt:lpstr>
      <vt:lpstr>Types of Associations</vt:lpstr>
      <vt:lpstr>Examples - Types of Associations</vt:lpstr>
      <vt:lpstr>Setting Up One-to-Many Association</vt:lpstr>
      <vt:lpstr>Generating the Comment Model</vt:lpstr>
      <vt:lpstr>Defining Associations in Models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Ahmed Saeed</dc:creator>
  <cp:lastModifiedBy>Muhammad Ahmed Saeed</cp:lastModifiedBy>
  <cp:revision>953</cp:revision>
  <dcterms:created xsi:type="dcterms:W3CDTF">2024-06-08T05:15:49Z</dcterms:created>
  <dcterms:modified xsi:type="dcterms:W3CDTF">2024-09-14T10:24:50Z</dcterms:modified>
</cp:coreProperties>
</file>