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7" r:id="rId3"/>
    <p:sldId id="256" r:id="rId4"/>
    <p:sldId id="283" r:id="rId5"/>
    <p:sldId id="286" r:id="rId6"/>
    <p:sldId id="287" r:id="rId7"/>
    <p:sldId id="288" r:id="rId8"/>
    <p:sldId id="294" r:id="rId9"/>
    <p:sldId id="292" r:id="rId10"/>
    <p:sldId id="295" r:id="rId11"/>
    <p:sldId id="289" r:id="rId12"/>
    <p:sldId id="290" r:id="rId13"/>
    <p:sldId id="291" r:id="rId14"/>
    <p:sldId id="296" r:id="rId15"/>
    <p:sldId id="293" r:id="rId16"/>
    <p:sldId id="297" r:id="rId17"/>
    <p:sldId id="298" r:id="rId18"/>
    <p:sldId id="299" r:id="rId19"/>
    <p:sldId id="261" r:id="rId20"/>
    <p:sldId id="30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9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07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14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99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36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81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85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7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3" y="2295077"/>
            <a:ext cx="11711677" cy="1237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0" y="3658879"/>
            <a:ext cx="11751283" cy="12631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1980" y="998152"/>
            <a:ext cx="214139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Read all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1980" y="998152"/>
            <a:ext cx="2490315" cy="56110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Read one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7" y="2207546"/>
            <a:ext cx="11420822" cy="1582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7" y="3881517"/>
            <a:ext cx="11408260" cy="17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71916" y="1226752"/>
            <a:ext cx="915580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Read one on the base of other fetched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09" y="2314824"/>
            <a:ext cx="11386025" cy="30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dows 11: A guide to the updates – Computer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0" y="311567"/>
            <a:ext cx="10427620" cy="2710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0" y="3146911"/>
            <a:ext cx="10367240" cy="28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Delet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6" y="909386"/>
            <a:ext cx="11486435" cy="4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1069057"/>
            <a:ext cx="12176812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9463" y="2871849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CRUD stand for in the context of database operations?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19461" y="3369322"/>
            <a:ext cx="8991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in Rails console is used to create a new record in the database?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19462" y="3866795"/>
            <a:ext cx="7656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Rails command is used to delete a record from the database?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19462" y="4364268"/>
            <a:ext cx="693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retrieve all records from a table in Rails console?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9460" y="4861741"/>
            <a:ext cx="8991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Rails method is commonly used to update attributes of an existing record?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5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5" y="2796734"/>
            <a:ext cx="208470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dirty="0" err="1" smtClean="0"/>
              <a:t>ActiveRecord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5" y="3276694"/>
            <a:ext cx="337208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CRUD using </a:t>
            </a:r>
            <a:r>
              <a:rPr lang="en-US" sz="2000" dirty="0" err="1" smtClean="0"/>
              <a:t>ActiveRecord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9250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Use Rails console to create a new entry in a table of your choice. Populate it with relevant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1586" y="4112762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31108" y="4112762"/>
            <a:ext cx="9250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Select a record from a table and update one of its attributes (e.g., change the email address).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D in Rails 7. In this article, we are going to create… | by Rutik Patel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59168" y="353893"/>
            <a:ext cx="59916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Using </a:t>
            </a:r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ActiveRecord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8253441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Introduction to CRUD with ActiveRecord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16" y="2828758"/>
            <a:ext cx="10720137" cy="35733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9" y="1980609"/>
            <a:ext cx="1226430" cy="1696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42" y="2130684"/>
            <a:ext cx="1773262" cy="1390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5" y="2037123"/>
            <a:ext cx="1507075" cy="14843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95" y="1887089"/>
            <a:ext cx="1785923" cy="18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4872567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ActiveRecord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2872" y="1836639"/>
            <a:ext cx="492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Object-Relational Mapping (ORM) in Rails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4904" y="2342616"/>
            <a:ext cx="448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Maps database tables to Ruby classes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269239"/>
            <a:ext cx="8618621" cy="32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4042388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Start </a:t>
            </a:r>
            <a:r>
              <a:rPr lang="en-US" b="1" dirty="0" err="1" smtClean="0">
                <a:solidFill>
                  <a:srgbClr val="C00000"/>
                </a:solidFill>
              </a:rPr>
              <a:t>ActiveRecord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43" y="1524251"/>
            <a:ext cx="6777790" cy="1082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1" y="3035968"/>
            <a:ext cx="7644063" cy="38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: ABC i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59790" y="516889"/>
            <a:ext cx="2141399" cy="56110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Insert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2" y="1559261"/>
            <a:ext cx="11551890" cy="2285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2" y="3981869"/>
            <a:ext cx="11551890" cy="2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D! – Montgomery County Public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2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899</TotalTime>
  <Words>164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Bradley Hand ITC</vt:lpstr>
      <vt:lpstr>Corbel</vt:lpstr>
      <vt:lpstr>Gill Sans MT</vt:lpstr>
      <vt:lpstr>Wingdings</vt:lpstr>
      <vt:lpstr>Wingdings 3</vt:lpstr>
      <vt:lpstr>Parallax</vt:lpstr>
      <vt:lpstr>Gallery</vt:lpstr>
      <vt:lpstr>PowerPoint Presentation</vt:lpstr>
      <vt:lpstr>PowerPoint Presentation</vt:lpstr>
      <vt:lpstr>PowerPoint Presentation</vt:lpstr>
      <vt:lpstr>Introduction to CRUD with ActiveRecord</vt:lpstr>
      <vt:lpstr>ActiveRecord Overview</vt:lpstr>
      <vt:lpstr>Start ActiveRecord</vt:lpstr>
      <vt:lpstr>PowerPoint Presentation</vt:lpstr>
      <vt:lpstr>Insert</vt:lpstr>
      <vt:lpstr>PowerPoint Presentation</vt:lpstr>
      <vt:lpstr>Read all</vt:lpstr>
      <vt:lpstr>Read one</vt:lpstr>
      <vt:lpstr>Read one on the base of other fetched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1017</cp:revision>
  <dcterms:created xsi:type="dcterms:W3CDTF">2024-06-08T05:15:49Z</dcterms:created>
  <dcterms:modified xsi:type="dcterms:W3CDTF">2024-09-14T10:34:10Z</dcterms:modified>
</cp:coreProperties>
</file>