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6" r:id="rId3"/>
    <p:sldId id="283" r:id="rId4"/>
    <p:sldId id="301" r:id="rId5"/>
    <p:sldId id="287" r:id="rId6"/>
    <p:sldId id="302" r:id="rId7"/>
    <p:sldId id="303" r:id="rId8"/>
    <p:sldId id="304" r:id="rId9"/>
    <p:sldId id="305" r:id="rId10"/>
    <p:sldId id="261" r:id="rId11"/>
    <p:sldId id="300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96144" autoAdjust="0"/>
  </p:normalViewPr>
  <p:slideViewPr>
    <p:cSldViewPr snapToGrid="0">
      <p:cViewPr varScale="1">
        <p:scale>
          <a:sx n="80" d="100"/>
          <a:sy n="80" d="100"/>
        </p:scale>
        <p:origin x="102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22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8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92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76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90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39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67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91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9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2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4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9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3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7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9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1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uby on Rails: Full Guide About Frame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117553" y="5934670"/>
            <a:ext cx="42108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Ruby on Rails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756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1252537"/>
            <a:ext cx="52006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3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77" y="107248"/>
            <a:ext cx="3266313" cy="242577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19463" y="2871849"/>
            <a:ext cx="71507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What is the purpose of ERB (Embedded Ruby) in Ruby on Rails?</a:t>
            </a:r>
          </a:p>
        </p:txBody>
      </p:sp>
      <p:sp>
        <p:nvSpPr>
          <p:cNvPr id="5" name="Rectangle 4"/>
          <p:cNvSpPr/>
          <p:nvPr/>
        </p:nvSpPr>
        <p:spPr>
          <a:xfrm>
            <a:off x="1319462" y="3369322"/>
            <a:ext cx="47083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Where are Rails views typically located?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319462" y="3866795"/>
            <a:ext cx="6934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Which file extension is used for views that contain ERB code?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319462" y="4364268"/>
            <a:ext cx="89915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How do you access instance variables set in a Rails controller within an ERB view?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319461" y="4861741"/>
            <a:ext cx="85704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How would you iterate over a collection of articles in a Rails view using ERB?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9957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963" y="339425"/>
            <a:ext cx="4815876" cy="20175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01586" y="3057895"/>
            <a:ext cx="829522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Task 1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2131108" y="3057895"/>
            <a:ext cx="84085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  <a:buSzPct val="85000"/>
            </a:pPr>
            <a:r>
              <a:rPr lang="en-US" sz="2000"/>
              <a:t>Create a basic Rails view file and embed Ruby code to display dynamic content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301586" y="3739785"/>
            <a:ext cx="845552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Task 2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2131108" y="3739785"/>
            <a:ext cx="85890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  <a:buSzPct val="85000"/>
            </a:pPr>
            <a:r>
              <a:rPr lang="en-US" sz="2000" dirty="0"/>
              <a:t>Practice iterating over a collection of articles and displaying them in a list format</a:t>
            </a:r>
          </a:p>
        </p:txBody>
      </p:sp>
    </p:spTree>
    <p:extLst>
      <p:ext uri="{BB962C8B-B14F-4D97-AF65-F5344CB8AC3E}">
        <p14:creationId xmlns:p14="http://schemas.microsoft.com/office/powerpoint/2010/main" val="161500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  <p:bldP spid="6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88074" y="757052"/>
            <a:ext cx="3253942" cy="59673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C00000"/>
                </a:solidFill>
              </a:rPr>
              <a:t>About today…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21637" y="1782873"/>
            <a:ext cx="27414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radley Hand ITC" panose="03070402050302030203" pitchFamily="66" charset="0"/>
              </a:rPr>
              <a:t>Ruby on Rails</a:t>
            </a:r>
            <a:endParaRPr lang="en-US" sz="3200" dirty="0">
              <a:latin typeface="Bradley Hand ITC" panose="03070402050302030203" pitchFamily="66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269345" y="3842698"/>
            <a:ext cx="2313308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 smtClean="0"/>
              <a:t>  Creating Views</a:t>
            </a: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69345" y="3253307"/>
            <a:ext cx="3372087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 smtClean="0"/>
              <a:t>  Use of ERB</a:t>
            </a:r>
            <a:endParaRPr lang="en-US" sz="2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69344" y="2663916"/>
            <a:ext cx="3372087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 smtClean="0"/>
              <a:t>  Intro to ERB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5697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037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76358" y="721426"/>
            <a:ext cx="7471389" cy="56110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Introduction to ERB in Ruby on Rails</a:t>
            </a:r>
          </a:p>
        </p:txBody>
      </p:sp>
      <p:sp>
        <p:nvSpPr>
          <p:cNvPr id="3" name="Rectangle 2"/>
          <p:cNvSpPr/>
          <p:nvPr/>
        </p:nvSpPr>
        <p:spPr>
          <a:xfrm>
            <a:off x="1342872" y="1836639"/>
            <a:ext cx="5541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ERB allows embedding Ruby code within HTML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354904" y="2342616"/>
            <a:ext cx="76001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Generates dynamic content based on data from controllers/models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827" y="3296830"/>
            <a:ext cx="6501587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95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76358" y="721426"/>
            <a:ext cx="5077105" cy="561109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C00000"/>
                </a:solidFill>
              </a:rPr>
              <a:t>Setting Up Views in Rails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39123" y="1752419"/>
            <a:ext cx="2266967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C00000"/>
              </a:buClr>
              <a:buSzPct val="85000"/>
            </a:pPr>
            <a:r>
              <a:rPr lang="en-US" sz="2000"/>
              <a:t>File Structure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3803771" y="1752419"/>
            <a:ext cx="41403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  <a:buSzPct val="85000"/>
            </a:pPr>
            <a:r>
              <a:rPr lang="en-US" sz="2000" dirty="0"/>
              <a:t>Views located in app/views directory</a:t>
            </a:r>
          </a:p>
        </p:txBody>
      </p:sp>
      <p:sp>
        <p:nvSpPr>
          <p:cNvPr id="6" name="Rectangle 5"/>
          <p:cNvSpPr/>
          <p:nvPr/>
        </p:nvSpPr>
        <p:spPr>
          <a:xfrm>
            <a:off x="1439124" y="2302031"/>
            <a:ext cx="2266967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buClr>
                <a:srgbClr val="C00000"/>
              </a:buClr>
              <a:buSzPct val="85000"/>
            </a:pPr>
            <a:r>
              <a:rPr lang="en-US" sz="2000"/>
              <a:t>Naming convention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3803770" y="2302031"/>
            <a:ext cx="36535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  <a:buSzPct val="85000"/>
            </a:pPr>
            <a:r>
              <a:rPr lang="en-US" sz="2000"/>
              <a:t>controller_name/action.html.erb</a:t>
            </a:r>
            <a:endParaRPr lang="en-US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652" y="2093863"/>
            <a:ext cx="6715081" cy="494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37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76358" y="721426"/>
            <a:ext cx="7278884" cy="561109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C00000"/>
                </a:solidFill>
              </a:rPr>
              <a:t>Basic Structure of an ERB Template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76358" y="1800545"/>
            <a:ext cx="1657826" cy="4001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buClr>
                <a:srgbClr val="C00000"/>
              </a:buClr>
              <a:buSzPct val="85000"/>
            </a:pPr>
            <a:r>
              <a:rPr lang="en-US" sz="2000" dirty="0"/>
              <a:t>File Extension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3234184" y="1819291"/>
            <a:ext cx="1170513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.</a:t>
            </a:r>
            <a:r>
              <a:rPr lang="en-US" sz="2000" dirty="0" err="1"/>
              <a:t>html.erb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312" y="2279833"/>
            <a:ext cx="5436158" cy="352402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76358" y="2267801"/>
            <a:ext cx="1657826" cy="4001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C00000"/>
              </a:buClr>
              <a:buSzPct val="85000"/>
            </a:pPr>
            <a:r>
              <a:rPr lang="en-US" sz="2000" dirty="0" smtClean="0"/>
              <a:t>Syntax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4798289" y="6177806"/>
            <a:ext cx="58138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Evaluates </a:t>
            </a:r>
            <a:r>
              <a:rPr lang="en-US" sz="2000" dirty="0"/>
              <a:t>Ruby code and inserts the result into HTML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40463" y="6177806"/>
            <a:ext cx="1657826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C00000"/>
              </a:buClr>
              <a:buSzPct val="85000"/>
            </a:pPr>
            <a:r>
              <a:rPr lang="en-US" sz="2000" dirty="0"/>
              <a:t>&lt;%= </a:t>
            </a:r>
            <a:r>
              <a:rPr lang="en-US" sz="2000" dirty="0" smtClean="0"/>
              <a:t>%&gt;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6684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9" grpId="0" animBg="1"/>
      <p:bldP spid="10" grpId="0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900" y="3788347"/>
            <a:ext cx="4779100" cy="306965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76358" y="721426"/>
            <a:ext cx="5967442" cy="561109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C00000"/>
                </a:solidFill>
              </a:rPr>
              <a:t>Accessing Instance Variables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76358" y="2015386"/>
            <a:ext cx="45833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  <a:buSzPct val="85000"/>
            </a:pPr>
            <a:r>
              <a:rPr lang="en-US" sz="2000" dirty="0"/>
              <a:t>Instance variables set in controller actions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1670637" y="1548933"/>
            <a:ext cx="3234796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Passing Data from Controller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385" y="2548271"/>
            <a:ext cx="6865910" cy="222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6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76358" y="721426"/>
            <a:ext cx="5871189" cy="561109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C00000"/>
                </a:solidFill>
              </a:rPr>
              <a:t>Iterating with Ruby in Views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76358" y="2015386"/>
            <a:ext cx="51966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  <a:buSzPct val="85000"/>
            </a:pPr>
            <a:r>
              <a:rPr lang="en-US" sz="2000" dirty="0"/>
              <a:t>Using Ruby each loop to iterate over collections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1670637" y="1548933"/>
            <a:ext cx="2505429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Displaying Collections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637" y="2486359"/>
            <a:ext cx="5536279" cy="24429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639" y="3537284"/>
            <a:ext cx="5336200" cy="355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85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311664" y="679810"/>
            <a:ext cx="6641210" cy="56110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Conditional Statements in Views</a:t>
            </a:r>
          </a:p>
        </p:txBody>
      </p:sp>
      <p:sp>
        <p:nvSpPr>
          <p:cNvPr id="3" name="Rectangle 2"/>
          <p:cNvSpPr/>
          <p:nvPr/>
        </p:nvSpPr>
        <p:spPr>
          <a:xfrm>
            <a:off x="1576358" y="2015386"/>
            <a:ext cx="47469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  <a:buSzPct val="85000"/>
            </a:pPr>
            <a:r>
              <a:rPr lang="en-US" sz="2000" dirty="0"/>
              <a:t>Using if, else, and unless statements in ERB</a:t>
            </a:r>
          </a:p>
        </p:txBody>
      </p:sp>
      <p:sp>
        <p:nvSpPr>
          <p:cNvPr id="2" name="Rectangle 1"/>
          <p:cNvSpPr/>
          <p:nvPr/>
        </p:nvSpPr>
        <p:spPr>
          <a:xfrm>
            <a:off x="1670637" y="1548933"/>
            <a:ext cx="2552109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Conditional Rendering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637" y="2481839"/>
            <a:ext cx="6282237" cy="38815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200" y="0"/>
            <a:ext cx="5640800" cy="317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92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942</TotalTime>
  <Words>221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Bradley Hand ITC</vt:lpstr>
      <vt:lpstr>Corbel</vt:lpstr>
      <vt:lpstr>Wingdings</vt:lpstr>
      <vt:lpstr>Wingdings 3</vt:lpstr>
      <vt:lpstr>Parallax</vt:lpstr>
      <vt:lpstr>PowerPoint Presentation</vt:lpstr>
      <vt:lpstr>PowerPoint Presentation</vt:lpstr>
      <vt:lpstr>PowerPoint Presentation</vt:lpstr>
      <vt:lpstr>Introduction to ERB in Ruby on Rails</vt:lpstr>
      <vt:lpstr>Setting Up Views in Rails</vt:lpstr>
      <vt:lpstr>Basic Structure of an ERB Template</vt:lpstr>
      <vt:lpstr>Accessing Instance Variables</vt:lpstr>
      <vt:lpstr>Iterating with Ruby in Views</vt:lpstr>
      <vt:lpstr>Conditional Statements in Views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1050</cp:revision>
  <dcterms:created xsi:type="dcterms:W3CDTF">2024-06-08T05:15:49Z</dcterms:created>
  <dcterms:modified xsi:type="dcterms:W3CDTF">2024-09-14T10:37:12Z</dcterms:modified>
</cp:coreProperties>
</file>