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2146" y="5093018"/>
            <a:ext cx="4832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Ruby Language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3788334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Constants in </a:t>
            </a:r>
            <a:r>
              <a:rPr lang="en-US" b="1" dirty="0" smtClean="0">
                <a:solidFill>
                  <a:srgbClr val="C00000"/>
                </a:solidFill>
              </a:rPr>
              <a:t>Ruby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817" y="1928310"/>
            <a:ext cx="5747761" cy="380011"/>
          </a:xfrm>
        </p:spPr>
        <p:txBody>
          <a:bodyPr>
            <a:noAutofit/>
          </a:bodyPr>
          <a:lstStyle/>
          <a:p>
            <a:r>
              <a:rPr lang="en-US" sz="2000" dirty="0" smtClean="0"/>
              <a:t>Declared </a:t>
            </a:r>
            <a:r>
              <a:rPr lang="en-US" sz="2000" dirty="0"/>
              <a:t>using all uppercase letters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45568" y="2407831"/>
            <a:ext cx="4287098" cy="380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Cannot </a:t>
            </a:r>
            <a:r>
              <a:rPr lang="en-US" sz="2000" dirty="0"/>
              <a:t>be reassigned once defined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07" y="3509158"/>
            <a:ext cx="2754089" cy="71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6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21225" y="1764476"/>
            <a:ext cx="1947658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Basic syntax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21225" y="2296396"/>
            <a:ext cx="1947658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Comments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21225" y="2863936"/>
            <a:ext cx="161514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Variables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21225" y="3431476"/>
            <a:ext cx="1710152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Constants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9" y="721426"/>
            <a:ext cx="3040188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Basic Syntax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60" y="1764475"/>
            <a:ext cx="7564687" cy="38001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Syntax refers to the rules and structure of a programming language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0560" y="2298867"/>
            <a:ext cx="5142121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Crucial for writing correct and readable code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60560" y="2940135"/>
            <a:ext cx="6685914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Forms the foundation for learning more advanced concepts</a:t>
            </a:r>
          </a:p>
        </p:txBody>
      </p:sp>
    </p:spTree>
    <p:extLst>
      <p:ext uri="{BB962C8B-B14F-4D97-AF65-F5344CB8AC3E}">
        <p14:creationId xmlns:p14="http://schemas.microsoft.com/office/powerpoint/2010/main" val="1946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5035241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Key elements of Syntax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1828" y="2476995"/>
            <a:ext cx="3883336" cy="3800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Lines </a:t>
            </a:r>
            <a:r>
              <a:rPr lang="en-US" sz="2000" dirty="0"/>
              <a:t>of code that perform actions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21818" y="1914298"/>
            <a:ext cx="142859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Statements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1818" y="3108758"/>
            <a:ext cx="1436612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Expressions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2101827" y="3651356"/>
            <a:ext cx="9286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Combinations </a:t>
            </a:r>
            <a:r>
              <a:rPr lang="en-US" sz="2000" dirty="0"/>
              <a:t>of values, variables, operators, and method calls that evaluate to a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13802" y="4303218"/>
            <a:ext cx="1436612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Comments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101826" y="4845816"/>
            <a:ext cx="51183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Used to add explanatory notes within the code</a:t>
            </a:r>
          </a:p>
        </p:txBody>
      </p:sp>
    </p:spTree>
    <p:extLst>
      <p:ext uri="{BB962C8B-B14F-4D97-AF65-F5344CB8AC3E}">
        <p14:creationId xmlns:p14="http://schemas.microsoft.com/office/powerpoint/2010/main" val="409745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3895211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Writing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265" y="2477000"/>
            <a:ext cx="5391502" cy="380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Start </a:t>
            </a:r>
            <a:r>
              <a:rPr lang="en-US" sz="2000" dirty="0"/>
              <a:t>with # and continue until the end of the 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21818" y="1914298"/>
            <a:ext cx="2595198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Single-Line Comments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8265" y="3542101"/>
            <a:ext cx="2487797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Multi-Line Comments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374580" y="4104801"/>
            <a:ext cx="4156468" cy="380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Enclosed </a:t>
            </a:r>
            <a:r>
              <a:rPr lang="en-US" sz="2000" dirty="0"/>
              <a:t>within =begin and =end tags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18" y="2992797"/>
            <a:ext cx="4343377" cy="735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208" y="4647402"/>
            <a:ext cx="3805854" cy="19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9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4002088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Declaring variables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264" y="2477000"/>
            <a:ext cx="6786465" cy="380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Dynamic typing allows variables to hold different types of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721818" y="1914298"/>
            <a:ext cx="171380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Variable Types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1818" y="3280851"/>
            <a:ext cx="2399631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Naming Conventions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25025" y="3914795"/>
            <a:ext cx="4957666" cy="380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Start with a lowercase letter or underscore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25024" y="4382484"/>
            <a:ext cx="5337677" cy="380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Can contain letters, numbers, and underscores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25023" y="4850173"/>
            <a:ext cx="3960141" cy="380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Use meaningful names for clarity</a:t>
            </a:r>
          </a:p>
        </p:txBody>
      </p:sp>
    </p:spTree>
    <p:extLst>
      <p:ext uri="{BB962C8B-B14F-4D97-AF65-F5344CB8AC3E}">
        <p14:creationId xmlns:p14="http://schemas.microsoft.com/office/powerpoint/2010/main" val="22837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4263346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Variable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264" y="2477000"/>
            <a:ext cx="6620211" cy="380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Use the assignment operator = to assign a value to a variable.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21818" y="1914298"/>
            <a:ext cx="219316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Assigning </a:t>
            </a:r>
            <a:r>
              <a:rPr lang="en-US" sz="2000" dirty="0" smtClean="0"/>
              <a:t>Values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241475" y="3818854"/>
            <a:ext cx="2193164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Reassigning </a:t>
            </a:r>
            <a:r>
              <a:rPr lang="en-US" sz="2000" dirty="0" smtClean="0"/>
              <a:t>Values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62642" y="4397839"/>
            <a:ext cx="4957666" cy="380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Variables can be reassigned with new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18" y="2946171"/>
            <a:ext cx="2681844" cy="1072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548" y="4956725"/>
            <a:ext cx="2912091" cy="83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7" y="721426"/>
            <a:ext cx="5038351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Variables in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817" y="1645727"/>
            <a:ext cx="6798258" cy="380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Variables can be used in mathematical and string expressions.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89" y="2760827"/>
            <a:ext cx="5358743" cy="111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5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3253944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583" y="2581452"/>
            <a:ext cx="4667108" cy="380011"/>
          </a:xfrm>
        </p:spPr>
        <p:txBody>
          <a:bodyPr>
            <a:noAutofit/>
          </a:bodyPr>
          <a:lstStyle/>
          <a:p>
            <a:r>
              <a:rPr lang="en-US" sz="2000" dirty="0"/>
              <a:t>Scoped to the current block or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8590" y="1983575"/>
            <a:ext cx="1888786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Local 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8589" y="3574867"/>
            <a:ext cx="1888787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Global </a:t>
            </a:r>
            <a:r>
              <a:rPr lang="en-US" sz="2000" dirty="0"/>
              <a:t>Variables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15583" y="3004849"/>
            <a:ext cx="4108968" cy="380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Not accessible outside their scope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15583" y="4152645"/>
            <a:ext cx="4108968" cy="380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Available throughout the program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15583" y="4588381"/>
            <a:ext cx="3372698" cy="380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Declared using the prefix $</a:t>
            </a:r>
          </a:p>
        </p:txBody>
      </p:sp>
    </p:spTree>
    <p:extLst>
      <p:ext uri="{BB962C8B-B14F-4D97-AF65-F5344CB8AC3E}">
        <p14:creationId xmlns:p14="http://schemas.microsoft.com/office/powerpoint/2010/main" val="364433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150</TotalTime>
  <Words>219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Basic Syntax</vt:lpstr>
      <vt:lpstr>Key elements of Syntax</vt:lpstr>
      <vt:lpstr>Writing Comments</vt:lpstr>
      <vt:lpstr>Declaring variables</vt:lpstr>
      <vt:lpstr>Variable Assignment</vt:lpstr>
      <vt:lpstr>Variables in Expressions</vt:lpstr>
      <vt:lpstr>Variable Scope</vt:lpstr>
      <vt:lpstr>Constants in Ruby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151</cp:revision>
  <dcterms:created xsi:type="dcterms:W3CDTF">2024-06-08T05:15:49Z</dcterms:created>
  <dcterms:modified xsi:type="dcterms:W3CDTF">2024-09-14T06:31:59Z</dcterms:modified>
</cp:coreProperties>
</file>