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283" r:id="rId4"/>
    <p:sldId id="295" r:id="rId5"/>
    <p:sldId id="296" r:id="rId6"/>
    <p:sldId id="297" r:id="rId7"/>
    <p:sldId id="294" r:id="rId8"/>
    <p:sldId id="298" r:id="rId9"/>
    <p:sldId id="299" r:id="rId10"/>
    <p:sldId id="300" r:id="rId11"/>
    <p:sldId id="261" r:id="rId12"/>
    <p:sldId id="293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6144" autoAdjust="0"/>
  </p:normalViewPr>
  <p:slideViewPr>
    <p:cSldViewPr snapToGrid="0">
      <p:cViewPr varScale="1">
        <p:scale>
          <a:sx n="80" d="100"/>
          <a:sy n="80" d="100"/>
        </p:scale>
        <p:origin x="10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2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92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7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90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39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7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91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4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7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9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uby on Rails: Full Guide About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17553" y="5934670"/>
            <a:ext cx="4210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Ruby on Rails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756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04167" y="1178626"/>
            <a:ext cx="4944759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Validations in Controller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36513" y="1955651"/>
            <a:ext cx="2550475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Checking Validations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988" y="1955651"/>
            <a:ext cx="5638325" cy="490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3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77" y="107248"/>
            <a:ext cx="3266313" cy="24257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19463" y="2871849"/>
            <a:ext cx="72229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the primary purpose of validations in Rails applications?</a:t>
            </a:r>
          </a:p>
        </p:txBody>
      </p:sp>
      <p:sp>
        <p:nvSpPr>
          <p:cNvPr id="5" name="Rectangle 4"/>
          <p:cNvSpPr/>
          <p:nvPr/>
        </p:nvSpPr>
        <p:spPr>
          <a:xfrm>
            <a:off x="1319461" y="3369322"/>
            <a:ext cx="70424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Which Rails method is used to define validations for a model?</a:t>
            </a:r>
          </a:p>
        </p:txBody>
      </p:sp>
      <p:sp>
        <p:nvSpPr>
          <p:cNvPr id="8" name="Rectangle 7"/>
          <p:cNvSpPr/>
          <p:nvPr/>
        </p:nvSpPr>
        <p:spPr>
          <a:xfrm>
            <a:off x="1319463" y="3866795"/>
            <a:ext cx="7042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How can you validate the presence of a field in a Rails model?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319461" y="4364268"/>
            <a:ext cx="93876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does the </a:t>
            </a:r>
            <a:r>
              <a:rPr lang="en-US" sz="2000" dirty="0" err="1"/>
              <a:t>article_params</a:t>
            </a:r>
            <a:r>
              <a:rPr lang="en-US" sz="2000" dirty="0"/>
              <a:t> method do in a Rails controller related to validations?</a:t>
            </a:r>
          </a:p>
        </p:txBody>
      </p:sp>
    </p:spTree>
    <p:extLst>
      <p:ext uri="{BB962C8B-B14F-4D97-AF65-F5344CB8AC3E}">
        <p14:creationId xmlns:p14="http://schemas.microsoft.com/office/powerpoint/2010/main" val="102414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63" y="339425"/>
            <a:ext cx="4815876" cy="20175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01586" y="3057895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1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131108" y="3057895"/>
            <a:ext cx="70128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 smtClean="0"/>
              <a:t>Create a small form, add validation, skip a value, check </a:t>
            </a:r>
            <a:r>
              <a:rPr lang="en-US" sz="2000" smtClean="0"/>
              <a:t>what happens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500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88074" y="757052"/>
            <a:ext cx="3253942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About today…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1637" y="1782873"/>
            <a:ext cx="2741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radley Hand ITC" panose="03070402050302030203" pitchFamily="66" charset="0"/>
              </a:rPr>
              <a:t>Ruby on Rails</a:t>
            </a:r>
            <a:endParaRPr lang="en-US" sz="3200" dirty="0">
              <a:latin typeface="Bradley Hand ITC" panose="03070402050302030203" pitchFamily="66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69345" y="2796734"/>
            <a:ext cx="2710349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  Validate Form Input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69345" y="3276694"/>
            <a:ext cx="3432243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  Implement Error Handling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697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6" name="Picture 40" descr="Input validation errors: The root of all evil in web application security |  Invict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885654" y="1952217"/>
            <a:ext cx="4426212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chemeClr val="accent4"/>
                </a:solidFill>
              </a:rPr>
              <a:t>Validate Input</a:t>
            </a:r>
            <a:endParaRPr lang="en-US" sz="5400" b="1" dirty="0">
              <a:ln w="12700" cmpd="sng">
                <a:solidFill>
                  <a:srgbClr val="FF0000"/>
                </a:solidFill>
                <a:prstDash val="solid"/>
              </a:ln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7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60390" y="1010184"/>
            <a:ext cx="5486178" cy="561109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Introduction to Validations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45416" y="2015809"/>
            <a:ext cx="1642761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Key Points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6302666" y="2603580"/>
            <a:ext cx="39843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Validations ensure data integrity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6302665" y="3143225"/>
            <a:ext cx="47302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Rails provides built-in validation helpers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452" y="0"/>
            <a:ext cx="7302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5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04167" y="1178626"/>
            <a:ext cx="6532927" cy="5611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Adding Validations to the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1504167" y="2232377"/>
            <a:ext cx="1642761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Example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823" y="3125129"/>
            <a:ext cx="5151271" cy="191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0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04167" y="1178626"/>
            <a:ext cx="5979475" cy="561109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Common Validation Helpers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04167" y="2039870"/>
            <a:ext cx="1642761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Presence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504166" y="3464311"/>
            <a:ext cx="1642761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Length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504166" y="4832617"/>
            <a:ext cx="1642761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Uniqueness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166" y="2451226"/>
            <a:ext cx="4855962" cy="8093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627" y="3868444"/>
            <a:ext cx="5536146" cy="7563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166" y="5245245"/>
            <a:ext cx="5417606" cy="7478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494" y="3260553"/>
            <a:ext cx="2945447" cy="292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3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00358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r:id="rId3" imgW="12710880" imgH="6361560" progId="">
                  <p:embed/>
                </p:oleObj>
              </mc:Choice>
              <mc:Fallback>
                <p:oleObj r:id="rId3" imgW="12710880" imgH="63615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021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04167" y="1178626"/>
            <a:ext cx="7988749" cy="561109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Displaying Validation Errors in the 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1636514" y="1955651"/>
            <a:ext cx="1948896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Showing Errors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514" y="2367793"/>
            <a:ext cx="9336793" cy="369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3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20681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039947" y="1383631"/>
            <a:ext cx="2101296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Example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11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1151</TotalTime>
  <Words>127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Bradley Hand ITC</vt:lpstr>
      <vt:lpstr>Corbel</vt:lpstr>
      <vt:lpstr>Wingdings</vt:lpstr>
      <vt:lpstr>Wingdings 3</vt:lpstr>
      <vt:lpstr>Parallax</vt:lpstr>
      <vt:lpstr>PowerPoint Presentation</vt:lpstr>
      <vt:lpstr>PowerPoint Presentation</vt:lpstr>
      <vt:lpstr>PowerPoint Presentation</vt:lpstr>
      <vt:lpstr>Introduction to Validations</vt:lpstr>
      <vt:lpstr>Adding Validations to the Model</vt:lpstr>
      <vt:lpstr>Common Validation Helpers</vt:lpstr>
      <vt:lpstr>PowerPoint Presentation</vt:lpstr>
      <vt:lpstr>Displaying Validation Errors in the View</vt:lpstr>
      <vt:lpstr>Example</vt:lpstr>
      <vt:lpstr>Validations in Controller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1115</cp:revision>
  <dcterms:created xsi:type="dcterms:W3CDTF">2024-06-08T05:15:49Z</dcterms:created>
  <dcterms:modified xsi:type="dcterms:W3CDTF">2024-09-14T10:51:53Z</dcterms:modified>
</cp:coreProperties>
</file>