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83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01" r:id="rId12"/>
    <p:sldId id="303" r:id="rId13"/>
    <p:sldId id="302" r:id="rId14"/>
    <p:sldId id="261" r:id="rId15"/>
    <p:sldId id="293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6144" autoAdjust="0"/>
  </p:normalViewPr>
  <p:slideViewPr>
    <p:cSldViewPr snapToGrid="0">
      <p:cViewPr varScale="1">
        <p:scale>
          <a:sx n="80" d="100"/>
          <a:sy n="80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uby on Rails: Full Guide About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7553" y="5934670"/>
            <a:ext cx="4210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Ruby on Rails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6491289" cy="635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Common Redirection Patterns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5619" y="1490868"/>
            <a:ext cx="250036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rgbClr val="C00000"/>
                </a:solidFill>
              </a:rPr>
              <a:t>Redirect After Create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787" y="1890978"/>
            <a:ext cx="8075613" cy="38894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45001" y="5958527"/>
            <a:ext cx="891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After successfully creating a new article (@</a:t>
            </a:r>
            <a:r>
              <a:rPr lang="en-US" sz="2000" dirty="0" err="1" smtClean="0"/>
              <a:t>article.save</a:t>
            </a:r>
            <a:r>
              <a:rPr lang="en-US" sz="2000" dirty="0" smtClean="0"/>
              <a:t>), users are redirected to the newly created article's show page (</a:t>
            </a:r>
            <a:r>
              <a:rPr lang="en-US" sz="2000" dirty="0" err="1" smtClean="0"/>
              <a:t>redirect_to</a:t>
            </a:r>
            <a:r>
              <a:rPr lang="en-US" sz="2000" dirty="0" smtClean="0"/>
              <a:t> @article)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105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6491289" cy="635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Common Redirection Patterns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5619" y="1490868"/>
            <a:ext cx="249645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rgbClr val="C00000"/>
                </a:solidFill>
              </a:rPr>
              <a:t>Redirect After Update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87" y="1890978"/>
            <a:ext cx="7986713" cy="38792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41444" y="5986473"/>
            <a:ext cx="89266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After updating an article (@</a:t>
            </a:r>
            <a:r>
              <a:rPr lang="en-US" sz="2000" dirty="0" err="1"/>
              <a:t>article.update</a:t>
            </a:r>
            <a:r>
              <a:rPr lang="en-US" sz="2000" dirty="0"/>
              <a:t>(</a:t>
            </a:r>
            <a:r>
              <a:rPr lang="en-US" sz="2000" dirty="0" err="1"/>
              <a:t>article_params</a:t>
            </a:r>
            <a:r>
              <a:rPr lang="en-US" sz="2000" dirty="0"/>
              <a:t>)), users are redirected back to the updated article's show page (</a:t>
            </a:r>
            <a:r>
              <a:rPr lang="en-US" sz="2000" dirty="0" err="1"/>
              <a:t>redirect_to</a:t>
            </a:r>
            <a:r>
              <a:rPr lang="en-US" sz="2000" dirty="0"/>
              <a:t> @article</a:t>
            </a:r>
          </a:p>
        </p:txBody>
      </p:sp>
    </p:spTree>
    <p:extLst>
      <p:ext uri="{BB962C8B-B14F-4D97-AF65-F5344CB8AC3E}">
        <p14:creationId xmlns:p14="http://schemas.microsoft.com/office/powerpoint/2010/main" val="42170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6491289" cy="635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Common Redirection Patterns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5619" y="1490868"/>
            <a:ext cx="2420599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Redirect After Delete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1890978"/>
            <a:ext cx="8186716" cy="30239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27300" y="5485077"/>
            <a:ext cx="8597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After deleting an article (@</a:t>
            </a:r>
            <a:r>
              <a:rPr lang="en-US" sz="2000" dirty="0" err="1"/>
              <a:t>article.destroy</a:t>
            </a:r>
            <a:r>
              <a:rPr lang="en-US" sz="2000" dirty="0"/>
              <a:t>), users are redirected to the list of articles (</a:t>
            </a:r>
            <a:r>
              <a:rPr lang="en-US" sz="2000" dirty="0" err="1"/>
              <a:t>redirect_to</a:t>
            </a:r>
            <a:r>
              <a:rPr lang="en-US" sz="2000" dirty="0"/>
              <a:t> </a:t>
            </a:r>
            <a:r>
              <a:rPr lang="en-US" sz="2000" dirty="0" err="1"/>
              <a:t>articles_path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528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1" y="698501"/>
            <a:ext cx="6046789" cy="635000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Benefits of Using Redirection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1877" y="1796534"/>
            <a:ext cx="2712730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Clarity and Navigation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461877" y="3079234"/>
            <a:ext cx="2712730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Feedback Mechanism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461877" y="4429839"/>
            <a:ext cx="2712730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Maintains Statelessness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411077" y="1785888"/>
            <a:ext cx="9924252" cy="830313"/>
            <a:chOff x="1411077" y="1785888"/>
            <a:chExt cx="9924252" cy="830313"/>
          </a:xfrm>
        </p:grpSpPr>
        <p:sp>
          <p:nvSpPr>
            <p:cNvPr id="7" name="Rectangle 6"/>
            <p:cNvSpPr/>
            <p:nvPr/>
          </p:nvSpPr>
          <p:spPr>
            <a:xfrm>
              <a:off x="4209471" y="1785888"/>
              <a:ext cx="712585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Helps users understand the outcome of their actions and </a:t>
              </a:r>
              <a:r>
                <a:rPr lang="en-US" sz="2000" dirty="0" smtClean="0"/>
                <a:t>navigate</a:t>
              </a:r>
              <a:endParaRPr lang="en-US" sz="2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11077" y="2216091"/>
              <a:ext cx="395662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seamlessly </a:t>
              </a:r>
              <a:r>
                <a:rPr lang="en-US" sz="2000" dirty="0"/>
                <a:t>through the application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11077" y="3079234"/>
            <a:ext cx="10606359" cy="887572"/>
            <a:chOff x="1411077" y="3079234"/>
            <a:chExt cx="10606359" cy="887572"/>
          </a:xfrm>
        </p:grpSpPr>
        <p:sp>
          <p:nvSpPr>
            <p:cNvPr id="12" name="Rectangle 11"/>
            <p:cNvSpPr/>
            <p:nvPr/>
          </p:nvSpPr>
          <p:spPr>
            <a:xfrm>
              <a:off x="4174607" y="3079234"/>
              <a:ext cx="784282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Provides instant feedback through flash messages (flash[:notice],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11077" y="3566696"/>
              <a:ext cx="82282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 smtClean="0"/>
                <a:t>flash.now</a:t>
              </a:r>
              <a:r>
                <a:rPr lang="en-US" sz="2000" dirty="0"/>
                <a:t>[:alert]) to inform users about the success or failure of their actions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36477" y="4429839"/>
            <a:ext cx="9993522" cy="887572"/>
            <a:chOff x="1436477" y="4429839"/>
            <a:chExt cx="9993522" cy="887572"/>
          </a:xfrm>
        </p:grpSpPr>
        <p:sp>
          <p:nvSpPr>
            <p:cNvPr id="14" name="Rectangle 13"/>
            <p:cNvSpPr/>
            <p:nvPr/>
          </p:nvSpPr>
          <p:spPr>
            <a:xfrm>
              <a:off x="4174606" y="4429839"/>
              <a:ext cx="725539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Helps maintain the stateless nature of HTTP requests by </a:t>
              </a:r>
              <a:r>
                <a:rPr lang="en-US" sz="2000" dirty="0" smtClean="0"/>
                <a:t>avoiding</a:t>
              </a:r>
              <a:endParaRPr lang="en-US" sz="2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36477" y="4917301"/>
              <a:ext cx="57136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resubmissions </a:t>
              </a:r>
              <a:r>
                <a:rPr lang="en-US" sz="2000" dirty="0"/>
                <a:t>or accidental re-executions of 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229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77" y="107248"/>
            <a:ext cx="3266313" cy="24257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36548" y="2132910"/>
            <a:ext cx="54681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purpose of flash messages in Rails?</a:t>
            </a:r>
          </a:p>
        </p:txBody>
      </p:sp>
      <p:sp>
        <p:nvSpPr>
          <p:cNvPr id="5" name="Rectangle 4"/>
          <p:cNvSpPr/>
          <p:nvPr/>
        </p:nvSpPr>
        <p:spPr>
          <a:xfrm>
            <a:off x="1436548" y="2626202"/>
            <a:ext cx="75889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Where are flash messages typically displayed in a Rails application?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436547" y="3119494"/>
            <a:ext cx="74013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method is used to set a flash message in a Rails controller?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436548" y="3607137"/>
            <a:ext cx="9680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do you redirect a user to the 'show' page of an article after it has been successfully created?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436547" y="4402556"/>
            <a:ext cx="81044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happens if you don't set a flash message before redirecting a user?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520768" y="4890199"/>
            <a:ext cx="936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Rails method is commonly used to handle redirection after deleting a record?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414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63" y="339425"/>
            <a:ext cx="4815876" cy="2017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1586" y="3057895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2131108" y="3067966"/>
            <a:ext cx="86010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Implement flash messages to provide user feedback upon creating a new article.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1108" y="3735778"/>
            <a:ext cx="51840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Implement redirection after updating an article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301586" y="3716655"/>
            <a:ext cx="84555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500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1637" y="1782873"/>
            <a:ext cx="274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adley Hand ITC" panose="03070402050302030203" pitchFamily="66" charset="0"/>
              </a:rPr>
              <a:t>Ruby on Rails</a:t>
            </a:r>
            <a:endParaRPr 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69345" y="2796734"/>
            <a:ext cx="2361434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Flash Messages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69345" y="3276694"/>
            <a:ext cx="1872671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Redirection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ow Payment Redirection Affects Your Business | Shift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8386" y="2568702"/>
            <a:ext cx="3943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Flash Messages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2996" y="3314702"/>
            <a:ext cx="575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&amp;</a:t>
            </a:r>
            <a:endParaRPr lang="en-US" sz="4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8386" y="4074627"/>
            <a:ext cx="2983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Redirection</a:t>
            </a:r>
            <a:endParaRPr lang="en-US" sz="4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5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6605589" cy="635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Introduction to Flash Messages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84311" y="1890978"/>
            <a:ext cx="1055097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Purpose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39408" y="1890978"/>
            <a:ext cx="4600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Flash messages provide feedback to users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1484311" y="2461155"/>
            <a:ext cx="266130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Setting Flash Messages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408" y="2861265"/>
            <a:ext cx="6985000" cy="393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4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6605589" cy="635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Introduction to Flash Messages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84311" y="1890978"/>
            <a:ext cx="1055097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Purpose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39408" y="1890978"/>
            <a:ext cx="4600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Flash messages provide feedback to users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1484311" y="2461155"/>
            <a:ext cx="266130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Setting Flash Messages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408" y="2861265"/>
            <a:ext cx="6985000" cy="393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7126289" cy="635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Displaying Flash Messages in Views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12" y="1854200"/>
            <a:ext cx="7159901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5" name="Picture 45" descr="URL Redirection – Prevention and Detection of Malicious Redirects -  Security Investig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18948" y="4906977"/>
            <a:ext cx="5153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</a:rPr>
              <a:t>REDIRECTION</a:t>
            </a:r>
            <a:endParaRPr lang="en-US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21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811" y="762001"/>
            <a:ext cx="4294189" cy="635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What is Redirection?</a:t>
            </a:r>
          </a:p>
        </p:txBody>
      </p:sp>
      <p:sp>
        <p:nvSpPr>
          <p:cNvPr id="6" name="Rectangle 5"/>
          <p:cNvSpPr/>
          <p:nvPr/>
        </p:nvSpPr>
        <p:spPr>
          <a:xfrm>
            <a:off x="1484311" y="1890978"/>
            <a:ext cx="1055097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Purpose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84903" y="2520022"/>
            <a:ext cx="9195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Redirection </a:t>
            </a:r>
            <a:r>
              <a:rPr lang="en-US" sz="2000" dirty="0"/>
              <a:t>refers to the process of sending users to a different URL than the one they originally requested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484311" y="3367942"/>
            <a:ext cx="9195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Commonly </a:t>
            </a:r>
            <a:r>
              <a:rPr lang="en-US" sz="2000" dirty="0"/>
              <a:t>used after certain actions are performed, such as creating, updating, or deleting 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84311" y="4240390"/>
            <a:ext cx="7889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To </a:t>
            </a:r>
            <a:r>
              <a:rPr lang="en-US" sz="2000" dirty="0"/>
              <a:t>provide feedback to users and guide them to the appropriate page</a:t>
            </a:r>
          </a:p>
        </p:txBody>
      </p:sp>
    </p:spTree>
    <p:extLst>
      <p:ext uri="{BB962C8B-B14F-4D97-AF65-F5344CB8AC3E}">
        <p14:creationId xmlns:p14="http://schemas.microsoft.com/office/powerpoint/2010/main" val="286573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1221</TotalTime>
  <Words>360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Bradley Hand ITC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PowerPoint Presentation</vt:lpstr>
      <vt:lpstr>Introduction to Flash Messages</vt:lpstr>
      <vt:lpstr>Introduction to Flash Messages</vt:lpstr>
      <vt:lpstr>Displaying Flash Messages in Views</vt:lpstr>
      <vt:lpstr>PowerPoint Presentation</vt:lpstr>
      <vt:lpstr>What is Redirection?</vt:lpstr>
      <vt:lpstr>Common Redirection Patterns</vt:lpstr>
      <vt:lpstr>Common Redirection Patterns</vt:lpstr>
      <vt:lpstr>Common Redirection Patterns</vt:lpstr>
      <vt:lpstr>Benefits of Using Redirection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1182</cp:revision>
  <dcterms:created xsi:type="dcterms:W3CDTF">2024-06-08T05:15:49Z</dcterms:created>
  <dcterms:modified xsi:type="dcterms:W3CDTF">2024-09-14T10:56:20Z</dcterms:modified>
</cp:coreProperties>
</file>