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94" r:id="rId5"/>
    <p:sldId id="305" r:id="rId6"/>
    <p:sldId id="306" r:id="rId7"/>
    <p:sldId id="307" r:id="rId8"/>
    <p:sldId id="304" r:id="rId9"/>
    <p:sldId id="295" r:id="rId10"/>
    <p:sldId id="308" r:id="rId11"/>
    <p:sldId id="310" r:id="rId12"/>
    <p:sldId id="311" r:id="rId13"/>
    <p:sldId id="312" r:id="rId14"/>
    <p:sldId id="303" r:id="rId15"/>
    <p:sldId id="261" r:id="rId16"/>
    <p:sldId id="29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3220036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Define Abilities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6" y="1518197"/>
            <a:ext cx="4687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Define Abilities in app/models/</a:t>
            </a:r>
            <a:r>
              <a:rPr lang="en-US" sz="2000" dirty="0" err="1"/>
              <a:t>ability.rb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28" y="2273968"/>
            <a:ext cx="9393805" cy="4584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32" y="2692834"/>
            <a:ext cx="5032149" cy="1373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007" y="3080083"/>
            <a:ext cx="3088139" cy="34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5903077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Authorize Controller Actions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6" y="1518197"/>
            <a:ext cx="118669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Example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76" y="2052871"/>
            <a:ext cx="6633814" cy="3565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5" y="132348"/>
            <a:ext cx="3850105" cy="21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5602287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Restricting Access in Views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0565" y="1743322"/>
            <a:ext cx="4232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Conditional Display Based on Roles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947125" y="2202329"/>
            <a:ext cx="4153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Show </a:t>
            </a:r>
            <a:r>
              <a:rPr lang="en-US" sz="2000" dirty="0"/>
              <a:t>"Add Article" link only for 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25" y="2853841"/>
            <a:ext cx="6689099" cy="2713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673" y="341641"/>
            <a:ext cx="2466474" cy="24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0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6829508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Testing Role-Based Authorization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628" y="1471076"/>
            <a:ext cx="3892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Creating Users with Different Roles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4628" y="1966178"/>
            <a:ext cx="39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 Rails console to create users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04" y="2724244"/>
            <a:ext cx="9595571" cy="1246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26" y="4388537"/>
            <a:ext cx="7014325" cy="22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407" y="529391"/>
            <a:ext cx="4026149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Start rails Server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90" y="1262220"/>
            <a:ext cx="2405815" cy="67990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75358" y="2272749"/>
            <a:ext cx="2899609" cy="5654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Login and Test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33" y="3422392"/>
            <a:ext cx="3607468" cy="3293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3862354" y="2958549"/>
            <a:ext cx="1741792" cy="463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Admin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7823315" y="2946520"/>
            <a:ext cx="1741792" cy="463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396" y="3410363"/>
            <a:ext cx="3531267" cy="29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00454" y="2533020"/>
            <a:ext cx="787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role-based authorization in a Rails application?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00454" y="3073157"/>
            <a:ext cx="7106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 the User model, how is the default role set for a new record?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00455" y="3560800"/>
            <a:ext cx="6456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gem is used for role-based authorization in </a:t>
            </a:r>
            <a:r>
              <a:rPr lang="en-US" sz="2000" dirty="0" smtClean="0"/>
              <a:t>Rails?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00454" y="4059741"/>
            <a:ext cx="5686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the Ability class in CanCanCan define?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131108" y="3067966"/>
            <a:ext cx="8601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Add </a:t>
            </a:r>
            <a:r>
              <a:rPr lang="en-US" sz="2000" dirty="0" err="1" smtClean="0"/>
              <a:t>CanCanCan</a:t>
            </a:r>
            <a:r>
              <a:rPr lang="en-US" sz="2000" dirty="0" smtClean="0"/>
              <a:t> to authorize feature to admin, block the same for ordinary user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3" y="2796734"/>
            <a:ext cx="470759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err="1" smtClean="0"/>
              <a:t>cancancan</a:t>
            </a:r>
            <a:r>
              <a:rPr lang="en-US" sz="2400" dirty="0" smtClean="0"/>
              <a:t> : User Authorization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horization Gems in Ruby: Pundit and CanCanCan | AppSignal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70033" y="637674"/>
            <a:ext cx="2983509" cy="7694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 err="1" smtClean="0"/>
              <a:t>CanCanCan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70033" y="1407701"/>
            <a:ext cx="4787721" cy="7694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User Authorization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5" y="818149"/>
            <a:ext cx="8369551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Introduction to Role-Based Authorization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8375" y="1989221"/>
            <a:ext cx="107433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Purpose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3472" y="1989221"/>
            <a:ext cx="6717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Authorization restricts access to resources based on user roles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8375" y="2566483"/>
            <a:ext cx="1074333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Solution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2708" y="2573308"/>
            <a:ext cx="5783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CanCanCan</a:t>
            </a:r>
            <a:r>
              <a:rPr lang="en-US" sz="2000" dirty="0"/>
              <a:t> is a popular authorization library for Rails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84" y="3372852"/>
            <a:ext cx="3304674" cy="33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5" y="619739"/>
            <a:ext cx="5734635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Creating space to add </a:t>
            </a:r>
            <a:r>
              <a:rPr lang="en-US" b="1" dirty="0">
                <a:solidFill>
                  <a:srgbClr val="C00000"/>
                </a:solidFill>
              </a:rPr>
              <a:t>Roles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96" y="1960080"/>
            <a:ext cx="6774545" cy="7579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4938" y="1521400"/>
            <a:ext cx="4066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Generate a Migration to Add Role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022" y="2792732"/>
            <a:ext cx="2441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Run the Migration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96" y="3255476"/>
            <a:ext cx="2308933" cy="5213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1" y="4332676"/>
            <a:ext cx="11432229" cy="236486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44938" y="3854706"/>
            <a:ext cx="406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Verify column update in database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777" y="1305454"/>
            <a:ext cx="2579159" cy="22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3039562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Adding Roles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8059" y="1679814"/>
            <a:ext cx="2576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Update User Model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3" y="2376105"/>
            <a:ext cx="6862262" cy="42329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46" y="1"/>
            <a:ext cx="3601453" cy="20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4038182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Setting default role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8059" y="1679814"/>
            <a:ext cx="3754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Set Default Role in User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73" y="2468228"/>
            <a:ext cx="6261288" cy="18390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11" y="158700"/>
            <a:ext cx="4948989" cy="2309528"/>
          </a:xfrm>
          <a:prstGeom prst="rect">
            <a:avLst/>
          </a:prstGeom>
        </p:spPr>
      </p:pic>
      <p:pic>
        <p:nvPicPr>
          <p:cNvPr id="2050" name="Picture 2" descr="Authorization with vRealize Automation 8.X Roles - Virtualization and Cloud  Computing Concepts Amir Majzo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515297"/>
            <a:ext cx="2875547" cy="299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5" y="818149"/>
            <a:ext cx="5530099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Add </a:t>
            </a:r>
            <a:r>
              <a:rPr lang="en-US" b="1" dirty="0" err="1" smtClean="0">
                <a:solidFill>
                  <a:srgbClr val="C00000"/>
                </a:solidFill>
              </a:rPr>
              <a:t>CanCanCan</a:t>
            </a:r>
            <a:r>
              <a:rPr lang="en-US" b="1" dirty="0" smtClean="0">
                <a:solidFill>
                  <a:srgbClr val="C00000"/>
                </a:solidFill>
              </a:rPr>
              <a:t> to </a:t>
            </a:r>
            <a:r>
              <a:rPr lang="en-US" b="1" dirty="0" err="1" smtClean="0">
                <a:solidFill>
                  <a:srgbClr val="C00000"/>
                </a:solidFill>
              </a:rPr>
              <a:t>Gemfile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7334" y="2564728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Save the file and then run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90" y="3143745"/>
            <a:ext cx="2463204" cy="706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90" y="1727092"/>
            <a:ext cx="2513571" cy="658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21" y="2010075"/>
            <a:ext cx="5805508" cy="46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5" y="818149"/>
            <a:ext cx="4784141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Setting Up </a:t>
            </a:r>
            <a:r>
              <a:rPr lang="en-US" b="1" dirty="0" err="1">
                <a:solidFill>
                  <a:srgbClr val="C00000"/>
                </a:solidFill>
              </a:rPr>
              <a:t>CanCanCan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375" y="1794927"/>
            <a:ext cx="72626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Run the Devise generator to set up its configuration and models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11229" y="3333621"/>
            <a:ext cx="10005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This command will create an </a:t>
            </a:r>
            <a:r>
              <a:rPr lang="en-US" sz="2000" dirty="0" smtClean="0"/>
              <a:t>ability </a:t>
            </a:r>
            <a:r>
              <a:rPr lang="en-US" sz="2000" dirty="0"/>
              <a:t>file </a:t>
            </a:r>
            <a:r>
              <a:rPr lang="en-US" sz="2000" dirty="0" smtClean="0"/>
              <a:t>(</a:t>
            </a:r>
            <a:r>
              <a:rPr lang="en-US" sz="2000" dirty="0"/>
              <a:t>app/models/</a:t>
            </a:r>
            <a:r>
              <a:rPr lang="en-US" sz="2000" dirty="0" err="1"/>
              <a:t>ability.rb</a:t>
            </a:r>
            <a:r>
              <a:rPr lang="en-US" sz="2000" dirty="0" smtClean="0"/>
              <a:t>) </a:t>
            </a:r>
            <a:r>
              <a:rPr lang="en-US" sz="2000" dirty="0"/>
              <a:t>where you can </a:t>
            </a:r>
            <a:r>
              <a:rPr lang="en-US" sz="2000" dirty="0" smtClean="0"/>
              <a:t>add ability for every user what he is authorized to do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19" y="2415785"/>
            <a:ext cx="4546934" cy="708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82" y="3814011"/>
            <a:ext cx="3389897" cy="30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7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1392</TotalTime>
  <Words>234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Introduction to Role-Based Authorization</vt:lpstr>
      <vt:lpstr>Creating space to add Roles</vt:lpstr>
      <vt:lpstr>Adding Roles</vt:lpstr>
      <vt:lpstr>Setting default role</vt:lpstr>
      <vt:lpstr>Add CanCanCan to Gemfile</vt:lpstr>
      <vt:lpstr>Setting Up CanCanCan</vt:lpstr>
      <vt:lpstr>Define Abilities</vt:lpstr>
      <vt:lpstr>Authorize Controller Actions</vt:lpstr>
      <vt:lpstr>Restricting Access in Views</vt:lpstr>
      <vt:lpstr>Testing Role-Based Authorization</vt:lpstr>
      <vt:lpstr>Start rails Server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1328</cp:revision>
  <dcterms:created xsi:type="dcterms:W3CDTF">2024-06-08T05:15:49Z</dcterms:created>
  <dcterms:modified xsi:type="dcterms:W3CDTF">2024-09-14T11:22:10Z</dcterms:modified>
</cp:coreProperties>
</file>