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1" r:id="rId14"/>
    <p:sldId id="261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2931277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Start Sidekiq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7262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Run the </a:t>
            </a:r>
            <a:r>
              <a:rPr lang="en-US" sz="2000" dirty="0" err="1" smtClean="0"/>
              <a:t>Sidekiq</a:t>
            </a:r>
            <a:r>
              <a:rPr lang="en-US" sz="2000" dirty="0"/>
              <a:t> </a:t>
            </a:r>
            <a:r>
              <a:rPr lang="en-US" sz="2000" dirty="0" smtClean="0"/>
              <a:t>executor </a:t>
            </a:r>
            <a:r>
              <a:rPr lang="en-US" sz="2000" dirty="0"/>
              <a:t>to set up its configuration and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394336"/>
            <a:ext cx="3814328" cy="3425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41" y="2394336"/>
            <a:ext cx="2372727" cy="5863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8375" y="3109031"/>
            <a:ext cx="5457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Create initializer “</a:t>
            </a:r>
            <a:r>
              <a:rPr lang="en-US" sz="2000" dirty="0" err="1" smtClean="0"/>
              <a:t>config</a:t>
            </a:r>
            <a:r>
              <a:rPr lang="en-US" sz="2000" dirty="0" smtClean="0"/>
              <a:t>/initializers/</a:t>
            </a:r>
            <a:r>
              <a:rPr lang="en-US" sz="2000" dirty="0" err="1" smtClean="0"/>
              <a:t>sidekiq.rb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640" y="3637473"/>
            <a:ext cx="5792561" cy="24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2654550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Job Creation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1040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a worker class that includes </a:t>
            </a:r>
            <a:r>
              <a:rPr lang="en-US" sz="2000" dirty="0" err="1"/>
              <a:t>Sidekiq</a:t>
            </a:r>
            <a:r>
              <a:rPr lang="en-US" sz="2000" dirty="0"/>
              <a:t>::Worker. You can place this class in the app/workers directory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5" y="2717896"/>
            <a:ext cx="7635776" cy="28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3063623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Job </a:t>
            </a:r>
            <a:r>
              <a:rPr lang="en-US" b="1" dirty="0" smtClean="0">
                <a:solidFill>
                  <a:srgbClr val="C00000"/>
                </a:solidFill>
              </a:rPr>
              <a:t>Invocation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6083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Replace </a:t>
            </a:r>
            <a:r>
              <a:rPr lang="en-US" sz="2000" dirty="0" smtClean="0"/>
              <a:t>existing </a:t>
            </a:r>
            <a:r>
              <a:rPr lang="en-US" sz="2000" dirty="0"/>
              <a:t>background job </a:t>
            </a:r>
            <a:r>
              <a:rPr lang="en-US" sz="2000" dirty="0" smtClean="0"/>
              <a:t>library with </a:t>
            </a:r>
            <a:r>
              <a:rPr lang="en-US" sz="2000" dirty="0" err="1" smtClean="0"/>
              <a:t>Sidekiq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04" y="2294513"/>
            <a:ext cx="4327859" cy="588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9804" y="3322130"/>
            <a:ext cx="10222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Sidekiq</a:t>
            </a:r>
            <a:r>
              <a:rPr lang="en-US" sz="2000" dirty="0"/>
              <a:t> can be used to handle long-running tasks, send emails, process files, etc., without blocking the main application thread. You can refactor your existing methods that require background processing to use </a:t>
            </a:r>
            <a:r>
              <a:rPr lang="en-US" sz="2000" dirty="0" err="1"/>
              <a:t>Sidekiq</a:t>
            </a:r>
            <a:r>
              <a:rPr lang="en-US" sz="2000" dirty="0"/>
              <a:t> workers</a:t>
            </a:r>
          </a:p>
        </p:txBody>
      </p:sp>
    </p:spTree>
    <p:extLst>
      <p:ext uri="{BB962C8B-B14F-4D97-AF65-F5344CB8AC3E}">
        <p14:creationId xmlns:p14="http://schemas.microsoft.com/office/powerpoint/2010/main" val="42278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468561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Monitoring and Handling Errors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824361"/>
            <a:ext cx="237782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>
                <a:solidFill>
                  <a:schemeClr val="tx1"/>
                </a:solidFill>
              </a:rPr>
              <a:t>Monitoring Jobs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2636" y="2308143"/>
            <a:ext cx="218200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Sidekiq</a:t>
            </a:r>
            <a:r>
              <a:rPr lang="en-US" sz="2000" dirty="0"/>
              <a:t> Dashboard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5844" y="2665199"/>
            <a:ext cx="6223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Monitor job queues and performance metrics in real-time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376" y="3305982"/>
            <a:ext cx="237782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>
                <a:solidFill>
                  <a:schemeClr val="tx1"/>
                </a:solidFill>
              </a:rPr>
              <a:t>Handling Errors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2637" y="3789764"/>
            <a:ext cx="218200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Retry Mechanism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5844" y="4213386"/>
            <a:ext cx="8722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Configure jobs to automatically retry on failure, ensuring tasks are completed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376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00454" y="2533020"/>
            <a:ext cx="9415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primary purpose of implementing Background Jobs in Rails applications?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0454" y="3073157"/>
            <a:ext cx="999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Rails component simplifies the creation and management of background tasks?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00454" y="3613294"/>
            <a:ext cx="9909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used to enqueue a job for sending a welcome email after a user signs up?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00453" y="4112235"/>
            <a:ext cx="921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advantage of using Sidekiq for background processing in Rails?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00452" y="4611176"/>
            <a:ext cx="79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monitor job queues and performance metrics in Sidekiq?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69556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Implementing </a:t>
            </a:r>
            <a:r>
              <a:rPr lang="en-US" sz="2400" dirty="0"/>
              <a:t>Background </a:t>
            </a:r>
            <a:r>
              <a:rPr lang="en-US" sz="2400" dirty="0" smtClean="0"/>
              <a:t>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 Jobs in Ruby: A Queue-Based Appr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9102" y="1034716"/>
            <a:ext cx="3623108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Implementing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517" y="1913028"/>
            <a:ext cx="3110339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Background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516" y="2838873"/>
            <a:ext cx="1277914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Jobs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745287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Introduction to Background Jobs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375" y="1989221"/>
            <a:ext cx="168187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490" y="2013285"/>
            <a:ext cx="5460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Execute tasks asynchronously in Rails applications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08374" y="2566483"/>
            <a:ext cx="16818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Example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0540" y="2573308"/>
            <a:ext cx="8258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Sending email notifications after user registration without making users wait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59" y="3721261"/>
            <a:ext cx="3728177" cy="25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5638382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Why Use Background Jobs?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378" y="2737064"/>
            <a:ext cx="168187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Efficiency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493" y="2761128"/>
            <a:ext cx="6737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Keep your app responsive by offloading time-consuming tasks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377" y="3314326"/>
            <a:ext cx="16818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Reliability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0543" y="3321151"/>
            <a:ext cx="8570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Ensure critical tasks complete, even if there are issues during regular operations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08377" y="1555578"/>
            <a:ext cx="3178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Benefits of Background Jobs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93" y="4211053"/>
            <a:ext cx="6078175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47" y="564971"/>
            <a:ext cx="4495381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Setting Up Active 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4747" y="1427068"/>
            <a:ext cx="168187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Overview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0246" y="1453028"/>
            <a:ext cx="6727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Active Job simplifies creating and managing background tasks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375" y="1922533"/>
            <a:ext cx="16818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Steps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4944" y="2579638"/>
            <a:ext cx="19333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Generate a Job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4944" y="3696453"/>
            <a:ext cx="193335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Define Job Logic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9256" y="2579638"/>
            <a:ext cx="4182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 job to send a welcome email.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8294" y="3654737"/>
            <a:ext cx="5452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Implement sending email logic inside the job class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94" y="3005708"/>
            <a:ext cx="4284480" cy="569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94" y="4057026"/>
            <a:ext cx="5313201" cy="27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 animBg="1"/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8" y="589547"/>
            <a:ext cx="2967370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Queuing Jobs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2446" y="1458407"/>
            <a:ext cx="16818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Starting Jobs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704" y="1979233"/>
            <a:ext cx="19333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Enqueuing</a:t>
            </a:r>
            <a:r>
              <a:rPr lang="en-US" sz="2000" dirty="0"/>
              <a:t> Jobs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8704" y="2486288"/>
            <a:ext cx="193335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642054" y="2003777"/>
            <a:ext cx="7140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Initiate jobs with specific arguments from controllers or other jobs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2054" y="2461744"/>
            <a:ext cx="679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Enqueue</a:t>
            </a:r>
            <a:r>
              <a:rPr lang="en-US" sz="2000" dirty="0"/>
              <a:t> the </a:t>
            </a:r>
            <a:r>
              <a:rPr lang="en-US" sz="2000" dirty="0" err="1"/>
              <a:t>SendWelcomeEmailJob</a:t>
            </a:r>
            <a:r>
              <a:rPr lang="en-US" sz="2000" dirty="0"/>
              <a:t> when a new user signs 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61" y="2975902"/>
            <a:ext cx="6421103" cy="38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0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8" y="818149"/>
            <a:ext cx="8273296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Using </a:t>
            </a:r>
            <a:r>
              <a:rPr lang="en-US" b="1" dirty="0" err="1">
                <a:solidFill>
                  <a:srgbClr val="C00000"/>
                </a:solidFill>
              </a:rPr>
              <a:t>Sidekiq</a:t>
            </a:r>
            <a:r>
              <a:rPr lang="en-US" b="1" dirty="0">
                <a:solidFill>
                  <a:srgbClr val="C00000"/>
                </a:solidFill>
              </a:rPr>
              <a:t> for Background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378" y="1558433"/>
            <a:ext cx="1933350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Why Sidekiq?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68861" y="2367545"/>
            <a:ext cx="240609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Efficient Processing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174957" y="2372418"/>
            <a:ext cx="6439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Handles jobs quickly using </a:t>
            </a:r>
            <a:r>
              <a:rPr lang="en-US" sz="2000" dirty="0" err="1"/>
              <a:t>Redis</a:t>
            </a:r>
            <a:r>
              <a:rPr lang="en-US" sz="2000" dirty="0"/>
              <a:t> for background processing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8861" y="2832222"/>
            <a:ext cx="240609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Integration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174957" y="2827349"/>
            <a:ext cx="7640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Enhance your Rails app with Sidekiq's advanced features like retries and prioritization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72" y="3404937"/>
            <a:ext cx="3138190" cy="3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4904457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Add </a:t>
            </a:r>
            <a:r>
              <a:rPr lang="en-US" b="1" dirty="0" err="1" smtClean="0">
                <a:solidFill>
                  <a:srgbClr val="C00000"/>
                </a:solidFill>
              </a:rPr>
              <a:t>Sidekiq</a:t>
            </a:r>
            <a:r>
              <a:rPr lang="en-US" b="1" dirty="0" smtClean="0">
                <a:solidFill>
                  <a:srgbClr val="C00000"/>
                </a:solidFill>
              </a:rPr>
              <a:t> to </a:t>
            </a:r>
            <a:r>
              <a:rPr lang="en-US" b="1" dirty="0" err="1" smtClean="0">
                <a:solidFill>
                  <a:srgbClr val="C00000"/>
                </a:solidFill>
              </a:rPr>
              <a:t>Gemfiles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7334" y="2685044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Save the file and then run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90" y="3264061"/>
            <a:ext cx="2268705" cy="650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2010075"/>
            <a:ext cx="5805508" cy="4644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90" y="1775442"/>
            <a:ext cx="2268705" cy="6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1464</TotalTime>
  <Words>363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Background Jobs</vt:lpstr>
      <vt:lpstr>Why Use Background Jobs?</vt:lpstr>
      <vt:lpstr>Setting Up Active Job</vt:lpstr>
      <vt:lpstr>Queuing Jobs</vt:lpstr>
      <vt:lpstr>Using Sidekiq for Background Processing</vt:lpstr>
      <vt:lpstr>Add Sidekiq to Gemfiles</vt:lpstr>
      <vt:lpstr>Start Sidekiq</vt:lpstr>
      <vt:lpstr>Job Creation</vt:lpstr>
      <vt:lpstr>Job Invocation</vt:lpstr>
      <vt:lpstr>Monitoring and Handling Errors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1437</cp:revision>
  <dcterms:created xsi:type="dcterms:W3CDTF">2024-06-08T05:15:49Z</dcterms:created>
  <dcterms:modified xsi:type="dcterms:W3CDTF">2024-09-14T11:31:44Z</dcterms:modified>
</cp:coreProperties>
</file>