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61" r:id="rId14"/>
    <p:sldId id="293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04" y="818149"/>
            <a:ext cx="5024771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Handling API Responses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0090" y="1898977"/>
            <a:ext cx="249420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Parse JSON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0089" y="2367359"/>
            <a:ext cx="789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Load environment variables in Rails by adding to 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application.rb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1616" y="4211466"/>
            <a:ext cx="249421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Error Handling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11" y="2887886"/>
            <a:ext cx="7331355" cy="986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16" y="4708236"/>
            <a:ext cx="4299659" cy="1770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77" y="4688061"/>
            <a:ext cx="4745741" cy="18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04" y="818149"/>
            <a:ext cx="5891043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Integrating with a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1294" y="1935704"/>
            <a:ext cx="1987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Controller </a:t>
            </a:r>
            <a:r>
              <a:rPr lang="en-US" sz="2000" dirty="0"/>
              <a:t>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6504" y="1935704"/>
            <a:ext cx="11047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04" y="2440078"/>
            <a:ext cx="6373621" cy="19033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56504" y="4546557"/>
            <a:ext cx="24282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Routes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63" y="5031376"/>
            <a:ext cx="5340747" cy="671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47" y="3426779"/>
            <a:ext cx="5730703" cy="3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04" y="818149"/>
            <a:ext cx="4748043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Testing the integration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6138" y="1797559"/>
            <a:ext cx="4717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Using Postman or Curl to Test API Endpoint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50" y="2430620"/>
            <a:ext cx="4756687" cy="541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38" y="2558954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04" y="0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8310" y="1773997"/>
            <a:ext cx="318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API stand for?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0454" y="2502952"/>
            <a:ext cx="9993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Ruby library is commonly used for making HTTP requests in Rails without third-party gems?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0455" y="3547925"/>
            <a:ext cx="5301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parse a JSON response in Ruby?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0454" y="4599126"/>
            <a:ext cx="8838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file is typically used to store environment variables in a Rails application?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819664" y="1773997"/>
            <a:ext cx="3921266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Application Programming Interface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19664" y="3033866"/>
            <a:ext cx="1317990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Net::HTTP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819664" y="4085067"/>
            <a:ext cx="254249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JSON.parse(response)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819664" y="5019456"/>
            <a:ext cx="801325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.</a:t>
            </a:r>
            <a:r>
              <a:rPr lang="en-US" sz="2000" dirty="0" err="1"/>
              <a:t>env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801116" y="5626263"/>
            <a:ext cx="7607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Rails, how do you define a route for a show action in a controller?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819664" y="6187469"/>
            <a:ext cx="580284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'/weather</a:t>
            </a:r>
            <a:r>
              <a:rPr lang="en-US" sz="2000" dirty="0" smtClean="0"/>
              <a:t>/ ',  to</a:t>
            </a:r>
            <a:r>
              <a:rPr lang="en-US" sz="2000" dirty="0"/>
              <a:t>: '</a:t>
            </a:r>
            <a:r>
              <a:rPr lang="en-US" sz="2000" dirty="0" err="1"/>
              <a:t>weather#show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3" grpId="0" animBg="1"/>
      <p:bldP spid="10" grpId="0" animBg="1"/>
      <p:bldP spid="11" grpId="0" animBg="1"/>
      <p:bldP spid="13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107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Rails application that fetches data from a public API and displays it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31108" y="3735778"/>
            <a:ext cx="9347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Enhance the API integration by adding error handling and displaying data on a view.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01586" y="3716655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69556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Integrating third party APIs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323" y="308629"/>
            <a:ext cx="88367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Integrating Third-party APIs in Rails</a:t>
            </a: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4194592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</a:t>
            </a:r>
            <a:r>
              <a:rPr lang="en-US" b="1" dirty="0" smtClean="0">
                <a:solidFill>
                  <a:srgbClr val="C00000"/>
                </a:solidFill>
              </a:rPr>
              <a:t>APIs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375" y="1989221"/>
            <a:ext cx="168187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490" y="2013285"/>
            <a:ext cx="3921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Application Programming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374" y="2566483"/>
            <a:ext cx="168187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0540" y="2573308"/>
            <a:ext cx="5969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Allows different software applications to communicate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08374" y="3143745"/>
            <a:ext cx="168187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Examples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0540" y="3134949"/>
            <a:ext cx="5754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Weather APIs, Payment Gateways, Social Media APIs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69" y="3871048"/>
            <a:ext cx="3985846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5494003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Why Use Third-party APIs?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374" y="1989221"/>
            <a:ext cx="40261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Save </a:t>
            </a:r>
            <a:r>
              <a:rPr lang="en-US" sz="2000" dirty="0" smtClean="0"/>
              <a:t>development 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8375" y="2566483"/>
            <a:ext cx="402615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Leverage </a:t>
            </a:r>
            <a:r>
              <a:rPr lang="en-US" sz="2000" dirty="0" smtClean="0"/>
              <a:t>data from other </a:t>
            </a:r>
            <a:r>
              <a:rPr lang="en-US" sz="2000" dirty="0"/>
              <a:t>Providers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8373" y="3143745"/>
            <a:ext cx="402615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Focus on </a:t>
            </a:r>
            <a:r>
              <a:rPr lang="en-US" sz="2000" dirty="0" smtClean="0"/>
              <a:t>core functionality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8374" y="3721007"/>
            <a:ext cx="402615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Scalability and Reliability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48" y="2352474"/>
            <a:ext cx="5721301" cy="45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5578224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Common Use Cases in Rails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8237" y="1784685"/>
            <a:ext cx="23657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Authentication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8237" y="2958770"/>
            <a:ext cx="23657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Payment 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8237" y="4135291"/>
            <a:ext cx="23657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 Fetching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8237" y="5345735"/>
            <a:ext cx="23657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Notifications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982" y="2248983"/>
            <a:ext cx="103742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OAuth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662473" y="2247723"/>
            <a:ext cx="126603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OpenID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680542" y="3411519"/>
            <a:ext cx="103742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Stripe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790162" y="3418849"/>
            <a:ext cx="126603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PayPal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752518" y="4619827"/>
            <a:ext cx="103742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Twitter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858780" y="4607795"/>
            <a:ext cx="157927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Google Maps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882419" y="5816598"/>
            <a:ext cx="10374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Twilio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999143" y="5818625"/>
            <a:ext cx="126603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SendGrid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77091" y="1813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sym typeface="Wingdings 3" panose="05040102010807070707" pitchFamily="18" charset="2"/>
              </a:rPr>
              <a:t>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7091" y="2966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sym typeface="Wingdings 3" panose="05040102010807070707" pitchFamily="18" charset="2"/>
              </a:rPr>
              <a:t>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7091" y="41444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sym typeface="Wingdings 3" panose="05040102010807070707" pitchFamily="18" charset="2"/>
              </a:rPr>
              <a:t>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7091" y="5346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sym typeface="Wingdings 3" panose="05040102010807070707" pitchFamily="18" charset="2"/>
              </a:rPr>
              <a:t>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18" y="1383633"/>
            <a:ext cx="4127330" cy="52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3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227929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a New Rails Project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16101" y="1580149"/>
            <a:ext cx="3175869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Creating a New Rails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251" y="2329933"/>
            <a:ext cx="174668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Command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4129" y="2341965"/>
            <a:ext cx="3533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rails new </a:t>
            </a:r>
            <a:r>
              <a:rPr lang="en-US" sz="2000" dirty="0" err="1"/>
              <a:t>api_integration_demo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405251" y="2879662"/>
            <a:ext cx="17466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Navigate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212097" y="2891694"/>
            <a:ext cx="3280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Navigate to Project Directory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5251" y="3429391"/>
            <a:ext cx="174702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Dependencies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224129" y="3412510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Install Dependencies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22" y="4022767"/>
            <a:ext cx="2029963" cy="5821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52" y="3441423"/>
            <a:ext cx="6349206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3" grpId="0" animBg="1"/>
      <p:bldP spid="8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324182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Making HTTP Requests in Rails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516895"/>
            <a:ext cx="440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Ruby's built-in Net::HTTP library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08376" y="2059363"/>
            <a:ext cx="137404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82420" y="2050267"/>
            <a:ext cx="2291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Fetch Weather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5" y="2592735"/>
            <a:ext cx="7868401" cy="43037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3614" y="6510363"/>
            <a:ext cx="5486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URI </a:t>
            </a:r>
            <a:r>
              <a:rPr lang="en-US" dirty="0"/>
              <a:t>construction, Net::</a:t>
            </a:r>
            <a:r>
              <a:rPr lang="en-US" dirty="0" err="1"/>
              <a:t>HTTP.get</a:t>
            </a:r>
            <a:r>
              <a:rPr lang="en-US" dirty="0"/>
              <a:t> method, JSON parsing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1582" y="6136312"/>
            <a:ext cx="147261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Explanation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8" grpId="0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7070140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Configuring Environment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0091" y="1697368"/>
            <a:ext cx="440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Create .env file in the root directory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0090" y="2211158"/>
            <a:ext cx="3161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 API keys and secrets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83" y="2814432"/>
            <a:ext cx="4279558" cy="6025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0090" y="3620133"/>
            <a:ext cx="789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Load environment variables in Rails by adding to config/application.rb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82" y="4148240"/>
            <a:ext cx="1539989" cy="556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89" y="3862503"/>
            <a:ext cx="4118811" cy="29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1589</TotalTime>
  <Words>314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APIs</vt:lpstr>
      <vt:lpstr>Why Use Third-party APIs?</vt:lpstr>
      <vt:lpstr>Common Use Cases in Rails</vt:lpstr>
      <vt:lpstr>Setting Up a New Rails Project</vt:lpstr>
      <vt:lpstr>Making HTTP Requests in Rails</vt:lpstr>
      <vt:lpstr>Configuring Environment Variables</vt:lpstr>
      <vt:lpstr>Handling API Responses</vt:lpstr>
      <vt:lpstr>Integrating with a Controller</vt:lpstr>
      <vt:lpstr>Testing the integration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1531</cp:revision>
  <dcterms:created xsi:type="dcterms:W3CDTF">2024-06-08T05:15:49Z</dcterms:created>
  <dcterms:modified xsi:type="dcterms:W3CDTF">2024-09-14T11:38:19Z</dcterms:modified>
</cp:coreProperties>
</file>