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314" r:id="rId4"/>
    <p:sldId id="327" r:id="rId5"/>
    <p:sldId id="328" r:id="rId6"/>
    <p:sldId id="324" r:id="rId7"/>
    <p:sldId id="304" r:id="rId8"/>
    <p:sldId id="326" r:id="rId9"/>
    <p:sldId id="329" r:id="rId10"/>
    <p:sldId id="331" r:id="rId11"/>
    <p:sldId id="333" r:id="rId12"/>
    <p:sldId id="332" r:id="rId13"/>
    <p:sldId id="334" r:id="rId14"/>
    <p:sldId id="325" r:id="rId15"/>
    <p:sldId id="335" r:id="rId16"/>
    <p:sldId id="336" r:id="rId17"/>
    <p:sldId id="337" r:id="rId18"/>
    <p:sldId id="26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2871118" cy="58954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Procfile</a:t>
            </a:r>
            <a:r>
              <a:rPr lang="en-US" b="1" dirty="0" smtClean="0">
                <a:solidFill>
                  <a:srgbClr val="C00000"/>
                </a:solidFill>
              </a:rPr>
              <a:t> Intro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907" y="2281808"/>
            <a:ext cx="6678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Text </a:t>
            </a:r>
            <a:r>
              <a:rPr lang="en-US" sz="2000" dirty="0"/>
              <a:t>file in the root directory </a:t>
            </a:r>
            <a:r>
              <a:rPr lang="en-US" sz="2000" dirty="0" smtClean="0"/>
              <a:t>of application </a:t>
            </a:r>
            <a:r>
              <a:rPr lang="en-US" sz="2000" dirty="0"/>
              <a:t>that </a:t>
            </a:r>
            <a:r>
              <a:rPr lang="en-US" sz="2000" dirty="0" smtClean="0"/>
              <a:t>explicitly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declares </a:t>
            </a:r>
            <a:r>
              <a:rPr lang="en-US" sz="2000" dirty="0"/>
              <a:t>what command should be executed to start your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2909" y="3707400"/>
            <a:ext cx="5968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It helps </a:t>
            </a:r>
            <a:r>
              <a:rPr lang="en-US" sz="2000" dirty="0" err="1"/>
              <a:t>Heroku</a:t>
            </a:r>
            <a:r>
              <a:rPr lang="en-US" sz="2000" dirty="0"/>
              <a:t> understand how to run your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2907" y="1756611"/>
            <a:ext cx="123944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62907" y="3244746"/>
            <a:ext cx="123944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62907" y="4479948"/>
            <a:ext cx="202613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Where to </a:t>
            </a:r>
            <a:r>
              <a:rPr lang="en-US" sz="2000" dirty="0" smtClean="0"/>
              <a:t>Create?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62909" y="4944271"/>
            <a:ext cx="4236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root directory of your Rails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83" y="1383633"/>
            <a:ext cx="1961648" cy="48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4627729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create </a:t>
            </a:r>
            <a:r>
              <a:rPr lang="en-US" b="1" dirty="0" err="1" smtClean="0">
                <a:solidFill>
                  <a:srgbClr val="C00000"/>
                </a:solidFill>
              </a:rPr>
              <a:t>Procfile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0723" y="1772153"/>
            <a:ext cx="345426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Navigate to the Root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0869" y="2999361"/>
            <a:ext cx="220297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Create the Procfile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97071" y="5229180"/>
            <a:ext cx="153118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Save the File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15" y="2172263"/>
            <a:ext cx="3124061" cy="53078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55239" y="3406322"/>
            <a:ext cx="56127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Using a text editor, create a new file named </a:t>
            </a:r>
            <a:r>
              <a:rPr lang="en-US" sz="2000" dirty="0" err="1"/>
              <a:t>Procfile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09785" y="4104829"/>
            <a:ext cx="115288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Contents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691436" y="5630362"/>
            <a:ext cx="622157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Save the file in the root directory of your Rails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17" y="4494588"/>
            <a:ext cx="4220759" cy="54590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6" y="794084"/>
            <a:ext cx="3134498" cy="3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59" y="1711943"/>
            <a:ext cx="5927271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Purpose of the </a:t>
            </a:r>
            <a:r>
              <a:rPr lang="en-US" b="1" dirty="0" err="1">
                <a:solidFill>
                  <a:srgbClr val="C00000"/>
                </a:solidFill>
              </a:rPr>
              <a:t>Procfile</a:t>
            </a:r>
            <a:r>
              <a:rPr lang="en-US" b="1" dirty="0">
                <a:solidFill>
                  <a:srgbClr val="C00000"/>
                </a:solidFill>
              </a:rPr>
              <a:t> 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534" y="3620182"/>
            <a:ext cx="101535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web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07534" y="4796846"/>
            <a:ext cx="372570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bundle exec rails server -p $PORT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34" y="2709184"/>
            <a:ext cx="4220759" cy="54590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880503" y="4070471"/>
            <a:ext cx="6277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Specifies the type of process. In this case, it's a web 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80503" y="5271199"/>
            <a:ext cx="7423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command to run the Rails server on the port provided by </a:t>
            </a:r>
            <a:r>
              <a:rPr lang="en-US" sz="2000" dirty="0" err="1"/>
              <a:t>Heroku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67" y="319003"/>
            <a:ext cx="4829670" cy="31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12" y="933498"/>
            <a:ext cx="4122404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Store The App in Git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2907" y="2141622"/>
            <a:ext cx="263668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Initialize Git Repository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07" y="2513476"/>
            <a:ext cx="1627638" cy="5425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62907" y="3505109"/>
            <a:ext cx="250863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Add and Commit Files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07" y="3905218"/>
            <a:ext cx="3935525" cy="924131"/>
          </a:xfrm>
          <a:prstGeom prst="rect">
            <a:avLst/>
          </a:prstGeom>
        </p:spPr>
      </p:pic>
      <p:pic>
        <p:nvPicPr>
          <p:cNvPr id="6146" name="Picture 2" descr="Git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11" y="3056022"/>
            <a:ext cx="2984667" cy="29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484" y="1672390"/>
            <a:ext cx="9541041" cy="1752599"/>
          </a:xfrm>
        </p:spPr>
        <p:txBody>
          <a:bodyPr>
            <a:noAutofit/>
          </a:bodyPr>
          <a:lstStyle/>
          <a:p>
            <a:r>
              <a:rPr lang="en-US" sz="18000" b="1" dirty="0" smtClean="0">
                <a:ln w="3175" cmpd="sng">
                  <a:solidFill>
                    <a:srgbClr val="002060"/>
                  </a:solidFill>
                </a:ln>
                <a:solidFill>
                  <a:srgbClr val="00B050"/>
                </a:solidFill>
              </a:rPr>
              <a:t>HEROKU</a:t>
            </a:r>
            <a:endParaRPr lang="en-US" sz="18000" b="1" dirty="0">
              <a:ln w="3175" cmpd="sng">
                <a:solidFill>
                  <a:srgbClr val="00206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8484" y="3585411"/>
            <a:ext cx="87477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 smtClean="0">
                <a:ln w="3175" cmpd="sng">
                  <a:solidFill>
                    <a:srgbClr val="FF0000"/>
                  </a:solidFill>
                </a:ln>
                <a:solidFill>
                  <a:srgbClr val="00B050"/>
                </a:solidFill>
              </a:rPr>
              <a:t>SETTINGS</a:t>
            </a:r>
            <a:endParaRPr lang="en-US" sz="8800" b="1" dirty="0">
              <a:ln w="3175" cmpd="sng"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4290844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Create a Heroku App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7" y="3554933"/>
            <a:ext cx="370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Go to dashboard.heroku.com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2907" y="1756611"/>
            <a:ext cx="223933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On Local Computer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62907" y="3031940"/>
            <a:ext cx="258798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On Heroku Dashboard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07" y="2136031"/>
            <a:ext cx="1769840" cy="4955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62907" y="4053862"/>
            <a:ext cx="5090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Click on "New" and select "Create new app"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62906" y="4552791"/>
            <a:ext cx="5295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Enter a unique app name and choose a region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62906" y="5051720"/>
            <a:ext cx="2479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Click "Create app"</a:t>
            </a:r>
            <a:endParaRPr lang="en-US" sz="2000" dirty="0"/>
          </a:p>
        </p:txBody>
      </p:sp>
      <p:pic>
        <p:nvPicPr>
          <p:cNvPr id="9218" name="Picture 2" descr="Cloud Application Platform | Hero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32" y="0"/>
            <a:ext cx="5715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4423191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Provision a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376" y="2821675"/>
            <a:ext cx="2192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Go to your app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81552" y="2020674"/>
            <a:ext cx="258798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On Heroku Dashboard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62905" y="3320604"/>
            <a:ext cx="352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Click on the "Resources" tab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62904" y="3819533"/>
            <a:ext cx="6252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the "Add-ons" section, search for "Heroku Postgres"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62904" y="4318462"/>
            <a:ext cx="479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Select the free plan and click "Provision"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13" y="2576565"/>
            <a:ext cx="4186990" cy="41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5313529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Deploy the app to </a:t>
            </a:r>
            <a:r>
              <a:rPr lang="en-US" b="1" dirty="0" err="1" smtClean="0">
                <a:solidFill>
                  <a:srgbClr val="C00000"/>
                </a:solidFill>
              </a:rPr>
              <a:t>Heroku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75" y="1601017"/>
            <a:ext cx="2348916" cy="486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4" y="3597443"/>
            <a:ext cx="5519854" cy="25146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08376" y="3007894"/>
            <a:ext cx="4531478" cy="589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rgbClr val="C00000"/>
                </a:solidFill>
              </a:rPr>
              <a:t>Migrate The Database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175" y="3711739"/>
            <a:ext cx="3186792" cy="4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21" y="-123473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09986" y="904246"/>
            <a:ext cx="8446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a </a:t>
            </a:r>
            <a:r>
              <a:rPr lang="en-US" sz="2000" dirty="0" err="1"/>
              <a:t>Procfile</a:t>
            </a:r>
            <a:r>
              <a:rPr lang="en-US" sz="2000" dirty="0"/>
              <a:t> in a Rails application deployed on </a:t>
            </a:r>
            <a:r>
              <a:rPr lang="en-US" sz="2000" dirty="0" err="1"/>
              <a:t>Heroku</a:t>
            </a:r>
            <a:r>
              <a:rPr lang="en-US" sz="2000"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245" y="1481327"/>
            <a:ext cx="7596082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Procfile</a:t>
            </a:r>
            <a:r>
              <a:rPr lang="en-US" sz="2000" dirty="0"/>
              <a:t> specifies the command to start the application on </a:t>
            </a:r>
            <a:r>
              <a:rPr lang="en-US" sz="2000" dirty="0" err="1"/>
              <a:t>Heroku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247492" y="2301588"/>
            <a:ext cx="9194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Where should you create the </a:t>
            </a:r>
            <a:r>
              <a:rPr lang="en-US" sz="2000" dirty="0" err="1"/>
              <a:t>Procfile</a:t>
            </a:r>
            <a:r>
              <a:rPr lang="en-US" sz="2000" dirty="0"/>
              <a:t> in your Rails application directory structure?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96897" y="2804049"/>
            <a:ext cx="425680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In the root directory of the application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113776" y="3536330"/>
            <a:ext cx="9570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command is typically specified in a Procfile for a Rails application's web process?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00824" y="4008462"/>
            <a:ext cx="432246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web: bundle exec rails server -p $PORT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113776" y="4838001"/>
            <a:ext cx="9183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correct sequence of steps to create a </a:t>
            </a:r>
            <a:r>
              <a:rPr lang="en-US" sz="2000" dirty="0" err="1"/>
              <a:t>Procfile</a:t>
            </a:r>
            <a:r>
              <a:rPr lang="en-US" sz="2000" dirty="0"/>
              <a:t> in your Rails application?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0823" y="5310133"/>
            <a:ext cx="10107614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Navigate to the root directory, open a text editor, create a file named </a:t>
            </a:r>
            <a:r>
              <a:rPr lang="en-US" sz="2000" dirty="0" err="1"/>
              <a:t>Procfile</a:t>
            </a:r>
            <a:r>
              <a:rPr lang="en-US" sz="2000" dirty="0"/>
              <a:t>, add a command, and save</a:t>
            </a:r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4" y="2796734"/>
            <a:ext cx="364881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Deployment on </a:t>
            </a:r>
            <a:r>
              <a:rPr lang="en-US" sz="2400" dirty="0" err="1" smtClean="0"/>
              <a:t>Heroku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eroku add-on for image management in th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96401" y="5878980"/>
            <a:ext cx="51644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 E P L O Y M E N T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3978025" cy="589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Features of </a:t>
            </a:r>
            <a:r>
              <a:rPr lang="en-US" b="1" dirty="0" err="1">
                <a:solidFill>
                  <a:srgbClr val="C00000"/>
                </a:solidFill>
              </a:rPr>
              <a:t>Heroku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617" y="1463842"/>
            <a:ext cx="3135816" cy="461212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Platform </a:t>
            </a:r>
            <a:r>
              <a:rPr lang="en-US" sz="2000" dirty="0">
                <a:solidFill>
                  <a:schemeClr val="tx1"/>
                </a:solidFill>
              </a:rPr>
              <a:t>as a Service (PaaS)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1441" y="1925054"/>
            <a:ext cx="140294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1441" y="2362202"/>
            <a:ext cx="140294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Benefit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4388" y="1962092"/>
            <a:ext cx="8962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Fully </a:t>
            </a:r>
            <a:r>
              <a:rPr lang="en-US" sz="2000" dirty="0"/>
              <a:t>managed PaaS, allowing developers to deploy, manage, and scale applications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792" y="3150275"/>
            <a:ext cx="3895314" cy="4612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Support for Multiple Languages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616" y="3611487"/>
            <a:ext cx="140294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Description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616" y="4048635"/>
            <a:ext cx="140294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Benefit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617" y="4974000"/>
            <a:ext cx="2762836" cy="4612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Managed Databases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1441" y="5435212"/>
            <a:ext cx="140294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1441" y="5872360"/>
            <a:ext cx="140294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Benefit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4387" y="2362202"/>
            <a:ext cx="8442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Simplifies </a:t>
            </a:r>
            <a:r>
              <a:rPr lang="en-US" sz="2000" dirty="0" smtClean="0"/>
              <a:t>deployment </a:t>
            </a:r>
            <a:r>
              <a:rPr lang="en-US" sz="2000" dirty="0"/>
              <a:t>processes, enabling developers to focus on writing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9326" y="3599340"/>
            <a:ext cx="8962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Supports </a:t>
            </a:r>
            <a:r>
              <a:rPr lang="en-US" sz="2000" dirty="0"/>
              <a:t>several programming languages, including Ruby, Python, </a:t>
            </a:r>
            <a:r>
              <a:rPr lang="en-US" sz="2000" dirty="0" smtClean="0"/>
              <a:t>Node.js, PHP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649326" y="4017969"/>
            <a:ext cx="8395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Flexibility to use Heroku for a variety of projects beyond just Rails applications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744388" y="5472250"/>
            <a:ext cx="8442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Provides </a:t>
            </a:r>
            <a:r>
              <a:rPr lang="en-US" sz="2000" dirty="0"/>
              <a:t>managed PostgreSQL databases (</a:t>
            </a:r>
            <a:r>
              <a:rPr lang="en-US" sz="2000" dirty="0" err="1"/>
              <a:t>Heroku</a:t>
            </a:r>
            <a:r>
              <a:rPr lang="en-US" sz="2000" dirty="0"/>
              <a:t> </a:t>
            </a:r>
            <a:r>
              <a:rPr lang="en-US" sz="2000" dirty="0" err="1"/>
              <a:t>Postgres</a:t>
            </a:r>
            <a:r>
              <a:rPr lang="en-US" sz="2000" dirty="0"/>
              <a:t>), </a:t>
            </a:r>
            <a:r>
              <a:rPr lang="en-US" sz="2000" dirty="0" err="1"/>
              <a:t>Redis</a:t>
            </a:r>
            <a:r>
              <a:rPr lang="en-US" sz="2000" dirty="0"/>
              <a:t>, and more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68450" y="5872360"/>
            <a:ext cx="5894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Simplifies database management, backup, and scaling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3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2654553" cy="5895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Why </a:t>
            </a:r>
            <a:r>
              <a:rPr lang="en-US" b="1" dirty="0" err="1" smtClean="0">
                <a:solidFill>
                  <a:srgbClr val="C00000"/>
                </a:solidFill>
              </a:rPr>
              <a:t>Heroku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616" y="1463842"/>
            <a:ext cx="4074277" cy="461212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tx1"/>
                </a:solidFill>
              </a:rPr>
              <a:t>Optimized for Ruby and </a:t>
            </a:r>
            <a:r>
              <a:rPr lang="en-US" sz="2000" dirty="0" smtClean="0">
                <a:solidFill>
                  <a:schemeClr val="tx1"/>
                </a:solidFill>
              </a:rPr>
              <a:t>Rails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1441" y="1925054"/>
            <a:ext cx="14029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1441" y="2362202"/>
            <a:ext cx="140294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Benefit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8450" y="1912907"/>
            <a:ext cx="8962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Initially </a:t>
            </a:r>
            <a:r>
              <a:rPr lang="en-US" sz="2000" dirty="0"/>
              <a:t>designed to support </a:t>
            </a:r>
            <a:r>
              <a:rPr lang="en-US" sz="2000" dirty="0" smtClean="0"/>
              <a:t>Ruby/Rails apps</a:t>
            </a:r>
            <a:r>
              <a:rPr lang="en-US" sz="2000" dirty="0"/>
              <a:t>, providing an </a:t>
            </a:r>
            <a:r>
              <a:rPr lang="en-US" sz="2000" dirty="0" smtClean="0"/>
              <a:t>optimized environment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792" y="3150275"/>
            <a:ext cx="3895314" cy="4612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Easy Setup and Deployment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616" y="3611487"/>
            <a:ext cx="14029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Description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616" y="4048635"/>
            <a:ext cx="140294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Benefit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617" y="4974000"/>
            <a:ext cx="3328320" cy="4612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Built-in PostgreSQL Support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1441" y="5435212"/>
            <a:ext cx="14029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1441" y="5872360"/>
            <a:ext cx="140294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Benefit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4388" y="2362202"/>
            <a:ext cx="7350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Seamless integration and support for Rails features and conventions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9326" y="3599340"/>
            <a:ext cx="7156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Simplifies </a:t>
            </a:r>
            <a:r>
              <a:rPr lang="en-US" sz="2000" dirty="0"/>
              <a:t>the setup and deployment process for Rails applications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9325" y="4017969"/>
            <a:ext cx="908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Quick deployment with minimal configuration, making it ideal for rapid </a:t>
            </a:r>
            <a:r>
              <a:rPr lang="en-US" sz="2000" dirty="0" smtClean="0"/>
              <a:t>development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744389" y="5472250"/>
            <a:ext cx="7350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PostgreSQL is the default database for Rails applications on Heroku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768449" y="5872360"/>
            <a:ext cx="7578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Native support and easy provisioning of a powerful relational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6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485" y="1672390"/>
            <a:ext cx="8747792" cy="1752599"/>
          </a:xfrm>
        </p:spPr>
        <p:txBody>
          <a:bodyPr>
            <a:noAutofit/>
          </a:bodyPr>
          <a:lstStyle/>
          <a:p>
            <a:r>
              <a:rPr lang="en-US" sz="21600" b="1" dirty="0" smtClean="0">
                <a:ln w="3175" cmpd="sng">
                  <a:solidFill>
                    <a:srgbClr val="002060"/>
                  </a:solidFill>
                </a:ln>
                <a:solidFill>
                  <a:srgbClr val="00B050"/>
                </a:solidFill>
              </a:rPr>
              <a:t>LOCAL</a:t>
            </a:r>
            <a:endParaRPr lang="en-US" sz="21600" b="1" dirty="0">
              <a:ln w="3175" cmpd="sng">
                <a:solidFill>
                  <a:srgbClr val="00206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8484" y="3585411"/>
            <a:ext cx="87477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 smtClean="0">
                <a:ln w="3175" cmpd="sng">
                  <a:solidFill>
                    <a:srgbClr val="FF0000"/>
                  </a:solidFill>
                </a:ln>
                <a:solidFill>
                  <a:srgbClr val="00B050"/>
                </a:solidFill>
              </a:rPr>
              <a:t>STRUCTURE</a:t>
            </a:r>
            <a:endParaRPr lang="en-US" sz="7200" b="1" dirty="0">
              <a:ln w="3175" cmpd="sng"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5650412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Introduction to Local Setup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1041" y="2650245"/>
            <a:ext cx="1198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Ruby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209" y="1627555"/>
            <a:ext cx="8141369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Prepare your local environment for deploying a Rails application to </a:t>
            </a:r>
            <a:r>
              <a:rPr lang="en-US" sz="2000" dirty="0" err="1"/>
              <a:t>Heroku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04209" y="2202007"/>
            <a:ext cx="170447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Tools Needed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61041" y="3122547"/>
            <a:ext cx="1198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Rails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61041" y="3594849"/>
            <a:ext cx="1860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PostgreSQL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761041" y="4133205"/>
            <a:ext cx="94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err="1"/>
              <a:t>Git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61041" y="4671561"/>
            <a:ext cx="1728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err="1"/>
              <a:t>Heroku</a:t>
            </a:r>
            <a:r>
              <a:rPr lang="en-US" sz="2000" dirty="0"/>
              <a:t> CLI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19" y="2543619"/>
            <a:ext cx="4053222" cy="42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3448634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Add the </a:t>
            </a:r>
            <a:r>
              <a:rPr lang="en-US" b="1" dirty="0" err="1">
                <a:solidFill>
                  <a:srgbClr val="C00000"/>
                </a:solidFill>
              </a:rPr>
              <a:t>pg</a:t>
            </a:r>
            <a:r>
              <a:rPr lang="en-US" b="1" dirty="0">
                <a:solidFill>
                  <a:srgbClr val="C00000"/>
                </a:solidFill>
              </a:rPr>
              <a:t> Gem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377" y="1816884"/>
            <a:ext cx="1980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Edit gem file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08377" y="3218800"/>
            <a:ext cx="2173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Install the Gem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08" y="2385439"/>
            <a:ext cx="2577766" cy="6205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08" y="3818824"/>
            <a:ext cx="2634844" cy="644892"/>
          </a:xfrm>
          <a:prstGeom prst="rect">
            <a:avLst/>
          </a:prstGeom>
        </p:spPr>
      </p:pic>
      <p:pic>
        <p:nvPicPr>
          <p:cNvPr id="2051" name="Picture 3" descr="Why we prefer postgresql over mysql in rails - TechEnt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82" y="2062470"/>
            <a:ext cx="4031412" cy="44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3725360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a </a:t>
            </a:r>
            <a:r>
              <a:rPr lang="en-US" b="1" dirty="0" smtClean="0">
                <a:solidFill>
                  <a:srgbClr val="C00000"/>
                </a:solidFill>
              </a:rPr>
              <a:t>Rails app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77" y="1708484"/>
            <a:ext cx="5186292" cy="29198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630" y="4912642"/>
            <a:ext cx="2173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Edit </a:t>
            </a:r>
            <a:r>
              <a:rPr lang="en-US" sz="2000" dirty="0" err="1"/>
              <a:t>Gemfile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630" y="4428311"/>
            <a:ext cx="301549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Specify the Ruby version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56" y="5496410"/>
            <a:ext cx="1511259" cy="4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2598</TotalTime>
  <Words>575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Features of Heroku</vt:lpstr>
      <vt:lpstr>Why Heroku</vt:lpstr>
      <vt:lpstr>LOCAL</vt:lpstr>
      <vt:lpstr>Introduction to Local Setup</vt:lpstr>
      <vt:lpstr>Add the pg Gem</vt:lpstr>
      <vt:lpstr>Create a Rails app</vt:lpstr>
      <vt:lpstr>Procfile Intro</vt:lpstr>
      <vt:lpstr>How to create Procfile</vt:lpstr>
      <vt:lpstr>Purpose of the Procfile Entry</vt:lpstr>
      <vt:lpstr>Store The App in Git</vt:lpstr>
      <vt:lpstr>HEROKU</vt:lpstr>
      <vt:lpstr>Create a Heroku App</vt:lpstr>
      <vt:lpstr>Provision a Database</vt:lpstr>
      <vt:lpstr>Deploy the app to Heroku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2011</cp:revision>
  <dcterms:created xsi:type="dcterms:W3CDTF">2024-06-08T05:15:49Z</dcterms:created>
  <dcterms:modified xsi:type="dcterms:W3CDTF">2024-09-16T13:12:16Z</dcterms:modified>
</cp:coreProperties>
</file>