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31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6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603542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Leveraging Background Jobs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6279" y="1503939"/>
            <a:ext cx="374192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Importance of Background Jobs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076279" y="2848016"/>
            <a:ext cx="37419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Popular Background Job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279" y="4621292"/>
            <a:ext cx="37419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Implementing Background Jobs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60135" y="1942541"/>
            <a:ext cx="31686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Offloading Long-Running Tasks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53716" y="3278198"/>
            <a:ext cx="8883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Sidekiq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0437" y="5039948"/>
            <a:ext cx="27604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Example Code with Sidekiq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53716" y="2361347"/>
            <a:ext cx="31686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Offloading Long-Running Tasks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0733" y="1942541"/>
            <a:ext cx="560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Moves intensive tasks out of the main request cycle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40733" y="2340172"/>
            <a:ext cx="6716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Immediate response to user while task runs in the background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53715" y="3711792"/>
            <a:ext cx="13471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Delayed Job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53715" y="4145386"/>
            <a:ext cx="8806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Resque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42101" y="3266552"/>
            <a:ext cx="3927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Uses threads for parallel processing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4362" y="3684249"/>
            <a:ext cx="3688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Processes jobs in the background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42101" y="4123493"/>
            <a:ext cx="4315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Uses </a:t>
            </a:r>
            <a:r>
              <a:rPr lang="en-US" sz="2000" dirty="0" err="1"/>
              <a:t>Redis</a:t>
            </a:r>
            <a:r>
              <a:rPr lang="en-US" sz="2000" dirty="0"/>
              <a:t> to manage background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01" y="4650960"/>
            <a:ext cx="3610907" cy="21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0" grpId="0" animBg="1"/>
      <p:bldP spid="7" grpId="0" animBg="1"/>
      <p:bldP spid="11" grpId="0" animBg="1"/>
      <p:bldP spid="17" grpId="0" animBg="1"/>
      <p:bldP spid="33" grpId="0" animBg="1"/>
      <p:bldP spid="3" grpId="0"/>
      <p:bldP spid="34" grpId="0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6143710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Monitoring and Profiling Tools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28942" y="1756605"/>
            <a:ext cx="406120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Monitoring Application Performance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454454" y="3738357"/>
            <a:ext cx="37419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Profiling Tools for Ruby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12799" y="2195207"/>
            <a:ext cx="116410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New Relic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47669" y="4168539"/>
            <a:ext cx="18614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Rack Mini Profiler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06380" y="2614013"/>
            <a:ext cx="11705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Skylight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6900" y="2209559"/>
            <a:ext cx="6227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Provides detailed performance metrics and error tracking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876900" y="2603892"/>
            <a:ext cx="5464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Offers actionable insights into performance issues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747667" y="4602133"/>
            <a:ext cx="18483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RubyProf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47668" y="5035727"/>
            <a:ext cx="18483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StackProf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96017" y="4168539"/>
            <a:ext cx="561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/>
              <a:t>Inline</a:t>
            </a:r>
            <a:r>
              <a:rPr lang="fr-FR" sz="2000" dirty="0"/>
              <a:t> </a:t>
            </a:r>
            <a:r>
              <a:rPr lang="fr-FR" sz="2000" dirty="0" err="1"/>
              <a:t>request-response</a:t>
            </a:r>
            <a:r>
              <a:rPr lang="fr-FR" sz="2000" dirty="0"/>
              <a:t> cycle performance </a:t>
            </a:r>
            <a:r>
              <a:rPr lang="fr-FR" sz="2000" dirty="0" err="1"/>
              <a:t>profiling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609076" y="4585644"/>
            <a:ext cx="3141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 fast profiler for Ruby code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3597044" y="5045959"/>
            <a:ext cx="419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 sampling call-stack profiler for Ruby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712799" y="3047247"/>
            <a:ext cx="11641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AppSignal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76900" y="3047546"/>
            <a:ext cx="5987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Comprehensive monitoring for errors and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7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86" y="2516682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3064" y="246585"/>
            <a:ext cx="851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Why is performance optimization important for a Ruby on Rails application?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0822" y="736450"/>
            <a:ext cx="10691177" cy="3924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50" dirty="0"/>
              <a:t>Faster response times improve user experience, better performance can lead to higher user retention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6598" y="1292782"/>
            <a:ext cx="7610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are common areas to optimize in a Ruby on Rails application?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82258" y="1764914"/>
            <a:ext cx="8155034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Database interactions, application code efficiency, and caching mechanisms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089711" y="2354396"/>
            <a:ext cx="7798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Name two common performance issues in Ruby on Rails applications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75970" y="2793010"/>
            <a:ext cx="479169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Slow database queries and inefficient code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923407" y="3424180"/>
            <a:ext cx="7197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does adding indexes to a database help with performance?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8158" y="4948711"/>
            <a:ext cx="562187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Page caching, action caching, and fragment caching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59087" y="3828525"/>
            <a:ext cx="7435205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Indexes speed up query performance by allowing faster data retrieval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03090" y="4466331"/>
            <a:ext cx="7197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three types of caching used in Ruby on Rails.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355060" y="6040450"/>
            <a:ext cx="9548179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Background jobs offload long-running tasks out of the main request cycle, improving user response time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874157" y="5597607"/>
            <a:ext cx="7197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Why are background jobs important in a Rails application?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13007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/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Tips for Website Performance Optimization - KeyC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51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957011"/>
            <a:ext cx="298511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47AED"/>
                </a:solidFill>
              </a:rPr>
              <a:t>Importance of</a:t>
            </a:r>
            <a:endParaRPr lang="en-US" sz="3600" b="1" dirty="0">
              <a:solidFill>
                <a:srgbClr val="047A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058112" cy="5895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 to Performance </a:t>
            </a:r>
            <a:r>
              <a:rPr lang="en-US" b="1" dirty="0">
                <a:solidFill>
                  <a:srgbClr val="C00000"/>
                </a:solidFill>
              </a:rPr>
              <a:t>Optimization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4628" y="2262238"/>
            <a:ext cx="5465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Faster response times improve user experience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04627" y="2698444"/>
            <a:ext cx="613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Better performance can lead to higher user retention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140936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04627" y="3180388"/>
            <a:ext cx="7370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Efficient applications scale better and reduce infrastructure costs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69726" y="3873512"/>
            <a:ext cx="312252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Common Areas to Optimize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604627" y="4368556"/>
            <a:ext cx="289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Database interactions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604627" y="4826436"/>
            <a:ext cx="3436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Application code efficiency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604626" y="5297516"/>
            <a:ext cx="2787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Caching mechanisms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9" grpId="0" animBg="1"/>
      <p:bldP spid="20" grpId="0"/>
      <p:bldP spid="21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503278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Identifying Performance Bottlenecks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628" y="2262238"/>
            <a:ext cx="454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Slow database queries causing delays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4626" y="2698444"/>
            <a:ext cx="6384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Inefficient code leading to high CPU and memory usage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32751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Common Performance Issues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04627" y="3180388"/>
            <a:ext cx="6384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47AED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Inadequate caching resulting in repeated computations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69726" y="3873512"/>
            <a:ext cx="361323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for Identifying Bottlenecks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604627" y="4368556"/>
            <a:ext cx="135514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New Relic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4627" y="4826436"/>
            <a:ext cx="1355141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Skylight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04626" y="5297516"/>
            <a:ext cx="135514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Scout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9767" y="4386760"/>
            <a:ext cx="6966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Monitors application performance and provides detailed insights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59767" y="4806534"/>
            <a:ext cx="6232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Analyzes performance issues and suggests improvements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59767" y="5277125"/>
            <a:ext cx="7291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Offers detailed metrics on request performance and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2744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3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6059489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Optimizing Database Queries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995" y="2180116"/>
            <a:ext cx="6584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Speed up query performance by allowing faster data retrieval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172194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of Indexes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7" y="3079293"/>
            <a:ext cx="326185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Avoiding N+1 Query Problem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7745652" y="2580226"/>
            <a:ext cx="25426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Use includes and joins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94351" y="4254314"/>
            <a:ext cx="3977705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Database Query Optimization Tools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7055" y="4765394"/>
            <a:ext cx="135514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Bullet Gem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651" y="3543693"/>
            <a:ext cx="4484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Occurs when an application makes </a:t>
            </a:r>
            <a:r>
              <a:rPr lang="en-US" dirty="0" smtClean="0"/>
              <a:t>multiple</a:t>
            </a:r>
          </a:p>
          <a:p>
            <a:r>
              <a:rPr lang="en-US" dirty="0" smtClean="0"/>
              <a:t>database </a:t>
            </a:r>
            <a:r>
              <a:rPr lang="en-US" dirty="0"/>
              <a:t>calls instead of a single efficient 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98030" y="4747283"/>
            <a:ext cx="52337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Identifies N+1 queries and unused eager loading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9229" y="5238133"/>
            <a:ext cx="4308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Analyzes and optimizes Active Record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9311" y="2180116"/>
            <a:ext cx="254268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Importance of Indexes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29311" y="2614893"/>
            <a:ext cx="309245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 to Add Indexes in Rails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61" y="2614893"/>
            <a:ext cx="2518389" cy="455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04626" y="3512443"/>
            <a:ext cx="144302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232" y="2980336"/>
            <a:ext cx="3624154" cy="387409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7054" y="5229280"/>
            <a:ext cx="21205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 dirty="0"/>
              <a:t>rack-mini-profiler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8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1" grpId="0" animBg="1"/>
      <p:bldP spid="22" grpId="0" animBg="1"/>
      <p:bldP spid="23" grpId="0" animBg="1"/>
      <p:bldP spid="24" grpId="0" animBg="1"/>
      <p:bldP spid="3" grpId="0"/>
      <p:bldP spid="12" grpId="0"/>
      <p:bldP spid="14" grpId="0"/>
      <p:bldP spid="4" grpId="0" animBg="1"/>
      <p:bldP spid="15" grpId="0" animBg="1"/>
      <p:bldP spid="1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5635524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Improving Application Code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202632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Code Refactoring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421627" y="3173112"/>
            <a:ext cx="25426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Use includes and joins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04626" y="2180116"/>
            <a:ext cx="291220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Importance of Clean Code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604626" y="2606338"/>
            <a:ext cx="163378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DRY Principle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4626" y="3622956"/>
            <a:ext cx="355892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Object Allocation Best Practices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1617898" y="4049178"/>
            <a:ext cx="403693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Using Streaming for Large Data Sets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16833" y="2195505"/>
            <a:ext cx="6684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Makes the codebase maintainable and improves performance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38407" y="2595615"/>
            <a:ext cx="4876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Avoid duplication to reduce code complexity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163549" y="3617180"/>
            <a:ext cx="5732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Reuse objects and avoid unnecessary object creation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05" y="4049178"/>
            <a:ext cx="4093005" cy="21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7" grpId="0" animBg="1"/>
      <p:bldP spid="18" grpId="0" animBg="1"/>
      <p:bldP spid="20" grpId="0" animBg="1"/>
      <p:bldP spid="26" grpId="0" animBg="1"/>
      <p:bldP spid="8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5635524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Improving Application Code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231505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 of </a:t>
            </a:r>
            <a:r>
              <a:rPr lang="en-US" sz="2000" dirty="0" err="1"/>
              <a:t>Memoization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428427" y="3714533"/>
            <a:ext cx="37419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Benchmarking and Profiling Code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736684" y="1749243"/>
            <a:ext cx="4413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Cache results of expensive function calls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64261" y="1315391"/>
            <a:ext cx="120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47AED"/>
                </a:solidFill>
              </a:rPr>
              <a:t>(</a:t>
            </a:r>
            <a:r>
              <a:rPr lang="en-US" sz="2000" b="1" dirty="0" err="1" smtClean="0">
                <a:solidFill>
                  <a:srgbClr val="047AED"/>
                </a:solidFill>
              </a:rPr>
              <a:t>contd</a:t>
            </a:r>
            <a:r>
              <a:rPr lang="en-US" sz="2000" b="1" dirty="0" smtClean="0">
                <a:solidFill>
                  <a:srgbClr val="047AED"/>
                </a:solidFill>
              </a:rPr>
              <a:t>…)</a:t>
            </a:r>
            <a:endParaRPr lang="en-US" sz="2000" b="1" dirty="0">
              <a:solidFill>
                <a:srgbClr val="047AE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70349" y="372992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Measure performance to identify slow parts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7" y="2163635"/>
            <a:ext cx="4504532" cy="11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7" y="4114642"/>
            <a:ext cx="4504532" cy="18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603542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Enhancing Caching Strategies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6279" y="1503939"/>
            <a:ext cx="196816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Caching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076279" y="2848016"/>
            <a:ext cx="37419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Implementing Caching in Rails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76279" y="5591357"/>
            <a:ext cx="298193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47AED"/>
              </a:buClr>
              <a:buSzPct val="85000"/>
            </a:pPr>
            <a:r>
              <a:rPr lang="en-US" sz="2000"/>
              <a:t>Best Practices for Caching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88552" y="1978873"/>
            <a:ext cx="1475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Page Caching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0602" y="1994262"/>
            <a:ext cx="16183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Action Caching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29628" y="2009651"/>
            <a:ext cx="19309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Fragment Caching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95719" y="2363594"/>
            <a:ext cx="20890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Caches entire pages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0602" y="2378983"/>
            <a:ext cx="3873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Caches the output of controller actions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29628" y="2378983"/>
            <a:ext cx="2223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Caches parts of views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7692" y="3297247"/>
            <a:ext cx="172675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Cache </a:t>
            </a:r>
            <a:r>
              <a:rPr lang="en-US" sz="2000" dirty="0"/>
              <a:t>Method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47" y="3302597"/>
            <a:ext cx="4051763" cy="9428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08031" y="4341788"/>
            <a:ext cx="156818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Cache Stores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62661" y="4753498"/>
            <a:ext cx="15135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MemoryStore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56667" y="4759522"/>
            <a:ext cx="104547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FileStore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56247" y="4753498"/>
            <a:ext cx="13580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Memcached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69828" y="5138219"/>
            <a:ext cx="247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Stores cache in 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56667" y="5144243"/>
            <a:ext cx="2189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Stores cache in files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56247" y="5122830"/>
            <a:ext cx="2223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Caches parts of views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889812" y="4752807"/>
            <a:ext cx="70115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Redis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889812" y="5122139"/>
            <a:ext cx="31710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In-memory data structure store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92124" y="6036541"/>
            <a:ext cx="33698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Cache Expiration and Invalidation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3806" y="6038123"/>
            <a:ext cx="20692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Avoiding Stale Data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102908" y="6412342"/>
            <a:ext cx="43636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Ensure cache is updated when data changes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75831" y="6396604"/>
            <a:ext cx="36314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Regularly update or invalidate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0" grpId="0" animBg="1"/>
      <p:bldP spid="7" grpId="0" animBg="1"/>
      <p:bldP spid="12" grpId="0" animBg="1"/>
      <p:bldP spid="13" grpId="0" animBg="1"/>
      <p:bldP spid="9" grpId="0" animBg="1"/>
      <p:bldP spid="15" grpId="0" animBg="1"/>
      <p:bldP spid="16" grpId="0" animBg="1"/>
      <p:bldP spid="11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7" grpId="0" animBg="1"/>
      <p:bldP spid="30" grpId="0" animBg="1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2815</TotalTime>
  <Words>573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 to Performance Optimization</vt:lpstr>
      <vt:lpstr>Identifying Performance Bottlenecks</vt:lpstr>
      <vt:lpstr>Optimizing Database Queries</vt:lpstr>
      <vt:lpstr>Improving Application Code</vt:lpstr>
      <vt:lpstr>Improving Application Code</vt:lpstr>
      <vt:lpstr>Enhancing Caching Strategies</vt:lpstr>
      <vt:lpstr>Leveraging Background Jobs</vt:lpstr>
      <vt:lpstr>Monitoring and Profiling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2130</cp:revision>
  <dcterms:created xsi:type="dcterms:W3CDTF">2024-06-08T05:15:49Z</dcterms:created>
  <dcterms:modified xsi:type="dcterms:W3CDTF">2024-09-16T13:21:06Z</dcterms:modified>
</cp:coreProperties>
</file>