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7" r:id="rId3"/>
    <p:sldId id="256" r:id="rId4"/>
    <p:sldId id="314" r:id="rId5"/>
    <p:sldId id="327" r:id="rId6"/>
    <p:sldId id="328" r:id="rId7"/>
    <p:sldId id="329" r:id="rId8"/>
    <p:sldId id="330" r:id="rId9"/>
    <p:sldId id="331" r:id="rId10"/>
    <p:sldId id="332" r:id="rId11"/>
    <p:sldId id="26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2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5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1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9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86" y="2516682"/>
            <a:ext cx="3544113" cy="2632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3064" y="246585"/>
            <a:ext cx="5028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Introduction to Monitoring and Debugging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500823" y="736450"/>
            <a:ext cx="9423852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It ensures stability, improves user experience, enhances security, and supports scalability</a:t>
            </a:r>
            <a:endParaRPr lang="en-US" sz="1950" dirty="0"/>
          </a:p>
        </p:txBody>
      </p:sp>
      <p:sp>
        <p:nvSpPr>
          <p:cNvPr id="14" name="Rectangle 13"/>
          <p:cNvSpPr/>
          <p:nvPr/>
        </p:nvSpPr>
        <p:spPr>
          <a:xfrm>
            <a:off x="1416598" y="1292782"/>
            <a:ext cx="4671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goal of debugging?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82258" y="1764914"/>
            <a:ext cx="5189747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identify and resolve issues in the application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089711" y="2354396"/>
            <a:ext cx="5479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 two key performance metrics to monitor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175970" y="2793010"/>
            <a:ext cx="3504314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Response time and throughput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923408" y="3424180"/>
            <a:ext cx="6199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CPU usage indicate in resource utilization?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248158" y="4948711"/>
            <a:ext cx="1242379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New Relic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59087" y="3828525"/>
            <a:ext cx="6207987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CPU load and processing efficiency of the application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03090" y="4466331"/>
            <a:ext cx="8377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tool provides comprehensive performance monitoring and alerting?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403187" y="5990862"/>
            <a:ext cx="9026813" cy="7078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Automated monitoring ensures key metrics are consistently tracked and alerts are promptly generated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831739" y="5508482"/>
            <a:ext cx="5290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benefit of automating monitoring?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11" grpId="0" animBg="1"/>
      <p:bldP spid="12" grpId="0"/>
      <p:bldP spid="1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413007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Importance of Monitoring and 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78687"/>
              </p:ext>
            </p:extLst>
          </p:nvPr>
        </p:nvGraphicFramePr>
        <p:xfrm>
          <a:off x="648367" y="545766"/>
          <a:ext cx="10206565" cy="581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r:id="rId3" imgW="24380640" imgH="13714200" progId="">
                  <p:embed/>
                </p:oleObj>
              </mc:Choice>
              <mc:Fallback>
                <p:oleObj r:id="rId3" imgW="24380640" imgH="13714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367" y="545766"/>
                        <a:ext cx="10206565" cy="5818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7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8369552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Importance of Monitoring and Debugging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756384"/>
            <a:ext cx="309418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Ensure Application Stability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1627" y="2637531"/>
            <a:ext cx="309418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Improve User Experience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1627" y="3626531"/>
            <a:ext cx="309418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Enhance Security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21627" y="4603151"/>
            <a:ext cx="3094180" cy="40011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Support Scalability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21627" y="2156494"/>
            <a:ext cx="6809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Proactively identify and resolve issues before they impact users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21627" y="3040912"/>
            <a:ext cx="7914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Detect and fix performance bottlenecks to provide a seamless </a:t>
            </a:r>
            <a:r>
              <a:rPr lang="en-US" sz="2000" dirty="0" smtClean="0"/>
              <a:t>experience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421627" y="4026641"/>
            <a:ext cx="7205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Monitor for unusual activities that could indicate security breaches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21627" y="5015702"/>
            <a:ext cx="8636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Ensure the application can handle increased loads by monitoring resource usage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23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12" grpId="0" animBg="1"/>
      <p:bldP spid="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4723984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Key Metrics to Monitor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443563"/>
            <a:ext cx="23935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Performance Metrics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679236" y="3286980"/>
            <a:ext cx="23935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Resource Utilization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2784" y="5082811"/>
            <a:ext cx="23935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Availability Metrics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202820" y="1873961"/>
            <a:ext cx="4762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Measure the time taken to process requests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1627" y="1906967"/>
            <a:ext cx="178119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Response Time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1626" y="2354998"/>
            <a:ext cx="178119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Throughput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421627" y="2803029"/>
            <a:ext cx="178119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Error Rate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202820" y="2319211"/>
            <a:ext cx="5423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Track the number of requests handled per second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202820" y="2786973"/>
            <a:ext cx="45936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Monitor the percentage of failed requests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679235" y="3705340"/>
            <a:ext cx="17811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CPU Usage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679234" y="4153371"/>
            <a:ext cx="178119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Memory Usage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679235" y="4601402"/>
            <a:ext cx="17811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Disk I/O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421627" y="5530842"/>
            <a:ext cx="178119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CPU Usage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1421626" y="5978873"/>
            <a:ext cx="178119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Memory Usage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460427" y="3678670"/>
            <a:ext cx="6037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Monitor the CPU load to identify processing bottlenecks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60426" y="4137315"/>
            <a:ext cx="6434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Track memory consumption to detect leaks or inefficiencies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460426" y="4568626"/>
            <a:ext cx="65788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Measure read/write operations to detect storage bottlenecks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202819" y="5542965"/>
            <a:ext cx="5291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Track the application's availability and downtime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202818" y="5962791"/>
            <a:ext cx="7709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Measure the time taken for data to travel between the client and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417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/>
      <p:bldP spid="4" grpId="0" animBg="1"/>
      <p:bldP spid="13" grpId="0" animBg="1"/>
      <p:bldP spid="17" grpId="0" animBg="1"/>
      <p:bldP spid="18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7984541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Tools for Monitoring Application Health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443563"/>
            <a:ext cx="123123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New Relic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21625" y="2391685"/>
            <a:ext cx="162120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Prometheus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1625" y="3390604"/>
            <a:ext cx="162236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Grafana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1420467" y="4374951"/>
            <a:ext cx="162236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Datadog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08374" y="1857241"/>
            <a:ext cx="67521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Provides comprehensive performance monitoring and alerting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07215" y="2803149"/>
            <a:ext cx="4860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Open-source monitoring and alerting toolkit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8531" y="3824801"/>
            <a:ext cx="8743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Visualization tool that integrates with various data sources, including Prometheus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79406" y="4770709"/>
            <a:ext cx="8743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Cloud monitoring platform with infrastructure, application, and log management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1409592" y="5359078"/>
            <a:ext cx="162236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Datadog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1568531" y="5754836"/>
            <a:ext cx="3869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Industry-standard monitoring tool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45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2" grpId="0" animBg="1"/>
      <p:bldP spid="5" grpId="0"/>
      <p:bldP spid="34" grpId="0"/>
      <p:bldP spid="6" grpId="0"/>
      <p:bldP spid="36" grpId="0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565483"/>
            <a:ext cx="6456531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Strategies for Debugging Issues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1627" y="1443563"/>
            <a:ext cx="231967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Reproduce the Issue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409592" y="2312266"/>
            <a:ext cx="2572859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Use Debugging Tools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21625" y="3174033"/>
            <a:ext cx="162236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Analyze Logs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20467" y="4050094"/>
            <a:ext cx="301918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Monitor Real-time Metrics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1409592" y="4986093"/>
            <a:ext cx="2331709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Use Profiling Tools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20467" y="5922092"/>
            <a:ext cx="2574017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Collaborate with Team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741301" y="1443563"/>
            <a:ext cx="823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Understand the problem by reproducing it in a controlled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41301" y="1745223"/>
            <a:ext cx="7338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logs, error messages, and user reports to gather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0740" y="2306948"/>
            <a:ext cx="9957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Pry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5086524" y="2306948"/>
            <a:ext cx="51617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powerful runtime developer console for Ruby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90739" y="2764559"/>
            <a:ext cx="99578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Byebug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5086524" y="2764559"/>
            <a:ext cx="51726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An easy-to-use, feature-rich debugger for Ruby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047999" y="3190058"/>
            <a:ext cx="9144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/>
              <a:t>Use logging frameworks like </a:t>
            </a:r>
            <a:r>
              <a:rPr lang="en-US" sz="1950" b="1" dirty="0" err="1"/>
              <a:t>Lograge</a:t>
            </a:r>
            <a:r>
              <a:rPr lang="en-US" sz="1950" dirty="0"/>
              <a:t> or </a:t>
            </a:r>
            <a:r>
              <a:rPr lang="en-US" sz="1950" b="1" dirty="0"/>
              <a:t>Rails' built-in logger</a:t>
            </a:r>
            <a:r>
              <a:rPr lang="en-US" sz="1950" dirty="0"/>
              <a:t> to capture detailed logs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7893" y="3606193"/>
            <a:ext cx="5848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Look for patterns or anomalies that indicate issues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39653" y="4066119"/>
            <a:ext cx="7062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monitoring tools to observe application behavior in real-time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84962" y="4483018"/>
            <a:ext cx="6229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Identify spikes or irregularities in performance metrics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09242" y="4966438"/>
            <a:ext cx="213435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Rack Mini Profiler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3819447" y="5410730"/>
            <a:ext cx="213435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StackProf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953803" y="4964508"/>
            <a:ext cx="5139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Provides insights into request processing times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40274" y="5409264"/>
            <a:ext cx="5520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 sampling call-stack profiler for Ruby applications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27577" y="5984487"/>
            <a:ext cx="8930235" cy="735124"/>
            <a:chOff x="2427577" y="5984487"/>
            <a:chExt cx="8930235" cy="735124"/>
          </a:xfrm>
        </p:grpSpPr>
        <p:sp>
          <p:nvSpPr>
            <p:cNvPr id="16" name="Rectangle 15"/>
            <p:cNvSpPr/>
            <p:nvPr/>
          </p:nvSpPr>
          <p:spPr>
            <a:xfrm>
              <a:off x="3994484" y="5984487"/>
              <a:ext cx="73633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Share findings and collaborate with team members </a:t>
              </a:r>
              <a:r>
                <a:rPr lang="en-US" sz="2000" dirty="0" smtClean="0"/>
                <a:t>to diagnose and</a:t>
              </a:r>
              <a:endParaRPr lang="en-US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27577" y="6319501"/>
              <a:ext cx="16631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resolve </a:t>
              </a:r>
              <a:r>
                <a:rPr lang="en-US" sz="2000" dirty="0"/>
                <a:t>issues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6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2" grpId="0" animBg="1"/>
      <p:bldP spid="37" grpId="0" animBg="1"/>
      <p:bldP spid="13" grpId="0" animBg="1"/>
      <p:bldP spid="3" grpId="0"/>
      <p:bldP spid="15" grpId="0"/>
      <p:bldP spid="4" grpId="0" animBg="1"/>
      <p:bldP spid="17" grpId="0" animBg="1"/>
      <p:bldP spid="18" grpId="0" animBg="1"/>
      <p:bldP spid="20" grpId="0" animBg="1"/>
      <p:bldP spid="8" grpId="0"/>
      <p:bldP spid="9" grpId="0"/>
      <p:bldP spid="10" grpId="0"/>
      <p:bldP spid="12" grpId="0"/>
      <p:bldP spid="25" grpId="0" animBg="1"/>
      <p:bldP spid="26" grpId="0" animBg="1"/>
      <p:bldP spid="1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565483"/>
            <a:ext cx="8321426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Best Practices for Continuous Monitoring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3499" y="1443563"/>
            <a:ext cx="249780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Automate Monitoring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61464" y="2757436"/>
            <a:ext cx="28255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Regularly Review Metrics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73497" y="4088438"/>
            <a:ext cx="282540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Test Monitoring Setups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1372339" y="4976531"/>
            <a:ext cx="301918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Implement Redundancy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1361464" y="5816279"/>
            <a:ext cx="1706587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Train Teams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370634" y="1865566"/>
            <a:ext cx="6584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Set up automated monitoring and alerting for key 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17555" y="6202924"/>
            <a:ext cx="986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 development and operations teams on using monitoring tools and interpreting metrics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1464" y="2262975"/>
            <a:ext cx="5317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Ensure alerts are actionable and not too noisy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1372339" y="3151481"/>
            <a:ext cx="685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Schedule regular reviews of monitoring dashboards and logs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1384255" y="3575958"/>
            <a:ext cx="5931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Look for trends or deviations from normal behavior.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1538453" y="4488548"/>
            <a:ext cx="8453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Regularly test monitoring and alerting setups to ensure they work </a:t>
            </a:r>
            <a:r>
              <a:rPr lang="en-US" sz="2000" dirty="0" smtClean="0"/>
              <a:t>as expected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38453" y="5345736"/>
            <a:ext cx="8122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Ensure redundancy in monitoring systems to prevent single points of failure</a:t>
            </a:r>
          </a:p>
        </p:txBody>
      </p:sp>
    </p:spTree>
    <p:extLst>
      <p:ext uri="{BB962C8B-B14F-4D97-AF65-F5344CB8AC3E}">
        <p14:creationId xmlns:p14="http://schemas.microsoft.com/office/powerpoint/2010/main" val="6230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2" grpId="0" animBg="1"/>
      <p:bldP spid="37" grpId="0" animBg="1"/>
      <p:bldP spid="15" grpId="0"/>
      <p:bldP spid="14" grpId="0"/>
      <p:bldP spid="27" grpId="0"/>
      <p:bldP spid="29" grpId="0"/>
      <p:bldP spid="31" grpId="0"/>
      <p:bldP spid="3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565483"/>
            <a:ext cx="8321426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Best Practices for Continuous Monitoring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3499" y="1311214"/>
            <a:ext cx="249780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Automate Monitoring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61464" y="2625087"/>
            <a:ext cx="28255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Regularly Review Metrics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73497" y="3956089"/>
            <a:ext cx="282540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Test Monitoring Setups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1372339" y="4844182"/>
            <a:ext cx="301918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Implement Redundancy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1361464" y="5683930"/>
            <a:ext cx="1706587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Train Teams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370634" y="1733217"/>
            <a:ext cx="65841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Set up automated monitoring and alerting for key 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1143" y="6070575"/>
            <a:ext cx="986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 development and operations teams on using monitoring tools and interpreting metrics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1464" y="2130626"/>
            <a:ext cx="5317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Ensure alerts are actionable and not too noisy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1372339" y="3019132"/>
            <a:ext cx="6858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Schedule regular reviews of monitoring dashboards and logs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1384255" y="3443609"/>
            <a:ext cx="5931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Look for trends or deviations from normal behavior.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1538453" y="4356199"/>
            <a:ext cx="8453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Regularly test monitoring and alerting setups to ensure they work </a:t>
            </a:r>
            <a:r>
              <a:rPr lang="en-US" sz="2000" dirty="0" smtClean="0"/>
              <a:t>as expected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38453" y="5213387"/>
            <a:ext cx="8122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Ensure redundancy in monitoring systems to prevent single points of failure</a:t>
            </a:r>
          </a:p>
        </p:txBody>
      </p:sp>
    </p:spTree>
    <p:extLst>
      <p:ext uri="{BB962C8B-B14F-4D97-AF65-F5344CB8AC3E}">
        <p14:creationId xmlns:p14="http://schemas.microsoft.com/office/powerpoint/2010/main" val="8383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2" grpId="0" animBg="1"/>
      <p:bldP spid="37" grpId="0" animBg="1"/>
      <p:bldP spid="15" grpId="0"/>
      <p:bldP spid="14" grpId="0"/>
      <p:bldP spid="27" grpId="0"/>
      <p:bldP spid="29" grpId="0"/>
      <p:bldP spid="31" grpId="0"/>
      <p:bldP spid="33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2911</TotalTime>
  <Words>598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Corbel</vt:lpstr>
      <vt:lpstr>Wingdings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Importance of Monitoring and Debugging</vt:lpstr>
      <vt:lpstr>Key Metrics to Monitor</vt:lpstr>
      <vt:lpstr>Tools for Monitoring Application Health</vt:lpstr>
      <vt:lpstr>Strategies for Debugging Issues</vt:lpstr>
      <vt:lpstr>Best Practices for Continuous Monitoring</vt:lpstr>
      <vt:lpstr>Best Practices for Continuous Monitoring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2219</cp:revision>
  <dcterms:created xsi:type="dcterms:W3CDTF">2024-06-08T05:15:49Z</dcterms:created>
  <dcterms:modified xsi:type="dcterms:W3CDTF">2024-09-23T11:01:00Z</dcterms:modified>
</cp:coreProperties>
</file>