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6" r:id="rId2"/>
  </p:sldMasterIdLst>
  <p:sldIdLst>
    <p:sldId id="257" r:id="rId3"/>
    <p:sldId id="256" r:id="rId4"/>
    <p:sldId id="314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261" r:id="rId13"/>
    <p:sldId id="29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7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4" autoAdjust="0"/>
    <p:restoredTop sz="96144" autoAdjust="0"/>
  </p:normalViewPr>
  <p:slideViewPr>
    <p:cSldViewPr snapToGrid="0">
      <p:cViewPr varScale="1">
        <p:scale>
          <a:sx n="80" d="100"/>
          <a:sy n="80" d="100"/>
        </p:scale>
        <p:origin x="10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2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92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7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90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3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7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91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4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925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9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0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35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081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99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979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950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110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490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024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4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7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9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9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uby on Rails: Full Guide About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17553" y="5934670"/>
            <a:ext cx="4210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Ruby on Rails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756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626" y="685800"/>
            <a:ext cx="7767973" cy="589547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React vs Other Front-End Frameworks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93820" y="1479650"/>
            <a:ext cx="1939698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React vs Angular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493819" y="2601428"/>
            <a:ext cx="1939699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React vs Vue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493820" y="3638554"/>
            <a:ext cx="1939697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Conclusion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650231" y="1879760"/>
            <a:ext cx="74817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React is more flexible and lightweight, with a focus on UI components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650230" y="3004809"/>
            <a:ext cx="9803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Vue is simpler to integrate but React offers more robust ecosystem and community support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650231" y="4062728"/>
            <a:ext cx="89977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React is preferred for its performance, flexibility, and component-based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318372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11" grpId="0" animBg="1"/>
      <p:bldP spid="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3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170" y="-34230"/>
            <a:ext cx="2413012" cy="179205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46811" y="1241519"/>
            <a:ext cx="20856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React?</a:t>
            </a:r>
          </a:p>
        </p:txBody>
      </p:sp>
      <p:sp>
        <p:nvSpPr>
          <p:cNvPr id="3" name="Rectangle 2"/>
          <p:cNvSpPr/>
          <p:nvPr/>
        </p:nvSpPr>
        <p:spPr>
          <a:xfrm>
            <a:off x="1404570" y="1731384"/>
            <a:ext cx="8966651" cy="4001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a JavaScript library for building </a:t>
            </a:r>
            <a:r>
              <a:rPr lang="en-US" sz="2000" dirty="0" smtClean="0"/>
              <a:t>UIs, </a:t>
            </a:r>
            <a:r>
              <a:rPr lang="en-US" sz="2000" dirty="0"/>
              <a:t>particularly </a:t>
            </a:r>
            <a:r>
              <a:rPr lang="en-US" sz="2000" dirty="0" smtClean="0"/>
              <a:t>SPAs </a:t>
            </a:r>
            <a:r>
              <a:rPr lang="en-US" sz="2000" dirty="0"/>
              <a:t>where data changes over time</a:t>
            </a:r>
            <a:endParaRPr lang="en-US" sz="1950" dirty="0"/>
          </a:p>
        </p:txBody>
      </p:sp>
      <p:sp>
        <p:nvSpPr>
          <p:cNvPr id="14" name="Rectangle 13"/>
          <p:cNvSpPr/>
          <p:nvPr/>
        </p:nvSpPr>
        <p:spPr>
          <a:xfrm>
            <a:off x="1200033" y="2555599"/>
            <a:ext cx="46713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JSX and why is it used in React?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1265694" y="3027731"/>
            <a:ext cx="8467858" cy="4001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A </a:t>
            </a:r>
            <a:r>
              <a:rPr lang="en-US" sz="2000" dirty="0"/>
              <a:t>syntax extension for </a:t>
            </a:r>
            <a:r>
              <a:rPr lang="en-US" sz="2000" dirty="0" smtClean="0"/>
              <a:t>JS, </a:t>
            </a:r>
            <a:r>
              <a:rPr lang="en-US" sz="2000" dirty="0"/>
              <a:t>used in React to describe what the UI should look </a:t>
            </a:r>
            <a:r>
              <a:rPr lang="en-US" sz="2000" dirty="0" smtClean="0"/>
              <a:t>like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1113774" y="3810217"/>
            <a:ext cx="7982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How does the Virtual DOM improve performance in React applications?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1200033" y="4248831"/>
            <a:ext cx="10422472" cy="4001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The Virtual DOM improves performance by minimizing the number of direct DOM manipulations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1200033" y="5031317"/>
            <a:ext cx="38050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a component in React?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84627" y="5431427"/>
            <a:ext cx="10507373" cy="70788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A </a:t>
            </a:r>
            <a:r>
              <a:rPr lang="en-US" sz="2000" dirty="0"/>
              <a:t>reusable, self-contained piece of UI that can accept inputs (called "props") and maintain its </a:t>
            </a:r>
            <a:r>
              <a:rPr lang="en-US" sz="2000" dirty="0" smtClean="0"/>
              <a:t>own</a:t>
            </a:r>
          </a:p>
          <a:p>
            <a:r>
              <a:rPr lang="en-US" sz="2000" dirty="0" smtClean="0"/>
              <a:t>state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414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4" grpId="0"/>
      <p:bldP spid="16" grpId="0" animBg="1"/>
      <p:bldP spid="17" grpId="0"/>
      <p:bldP spid="18" grpId="0" animBg="1"/>
      <p:bldP spid="19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88074" y="757052"/>
            <a:ext cx="3253942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About today…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1637" y="1782873"/>
            <a:ext cx="3265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radley Hand ITC" panose="03070402050302030203" pitchFamily="66" charset="0"/>
              </a:rPr>
              <a:t>React.js with </a:t>
            </a:r>
            <a:r>
              <a:rPr lang="en-US" sz="3200" dirty="0" err="1" smtClean="0">
                <a:latin typeface="Bradley Hand ITC" panose="03070402050302030203" pitchFamily="66" charset="0"/>
              </a:rPr>
              <a:t>RoR</a:t>
            </a:r>
            <a:endParaRPr lang="en-US" sz="3200" dirty="0">
              <a:latin typeface="Bradley Hand ITC" panose="03070402050302030203" pitchFamily="66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69343" y="2796734"/>
            <a:ext cx="6091225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/>
              <a:t>Explore </a:t>
            </a:r>
            <a:r>
              <a:rPr lang="en-US" sz="2400" dirty="0" smtClean="0"/>
              <a:t>React (a </a:t>
            </a:r>
            <a:r>
              <a:rPr lang="en-US" sz="2400" dirty="0"/>
              <a:t>Popular JavaScript </a:t>
            </a:r>
            <a:r>
              <a:rPr lang="en-US" sz="2400" dirty="0" smtClean="0"/>
              <a:t>Library)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7464346" y="3229194"/>
            <a:ext cx="163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for Building </a:t>
            </a:r>
            <a:r>
              <a:rPr lang="en-US" dirty="0" smtClean="0"/>
              <a:t>UIs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69343" y="3658280"/>
            <a:ext cx="4322583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 smtClean="0"/>
              <a:t>Benefits </a:t>
            </a:r>
            <a:r>
              <a:rPr lang="en-US" sz="2400" dirty="0"/>
              <a:t>for Rails Applications</a:t>
            </a:r>
          </a:p>
        </p:txBody>
      </p:sp>
    </p:spTree>
    <p:extLst>
      <p:ext uri="{BB962C8B-B14F-4D97-AF65-F5344CB8AC3E}">
        <p14:creationId xmlns:p14="http://schemas.microsoft.com/office/powerpoint/2010/main" val="295697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3" name="Picture 99" descr="Building React.js App With Ruby on Rails API | by Babux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93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5931568"/>
            <a:ext cx="12192000" cy="926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Explore React, a Popular JavaScript </a:t>
            </a:r>
            <a:r>
              <a:rPr lang="en-US" sz="2800" b="1" dirty="0" smtClean="0"/>
              <a:t>Library</a:t>
            </a:r>
          </a:p>
          <a:p>
            <a:pPr algn="ctr"/>
            <a:r>
              <a:rPr lang="en-US" sz="2800" b="1" dirty="0" smtClean="0"/>
              <a:t>Benefits </a:t>
            </a:r>
            <a:r>
              <a:rPr lang="en-US" sz="2800" b="1" dirty="0"/>
              <a:t>for Rails Applications</a:t>
            </a:r>
          </a:p>
        </p:txBody>
      </p:sp>
    </p:spTree>
    <p:extLst>
      <p:ext uri="{BB962C8B-B14F-4D97-AF65-F5344CB8AC3E}">
        <p14:creationId xmlns:p14="http://schemas.microsoft.com/office/powerpoint/2010/main" val="238779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627" y="685800"/>
            <a:ext cx="3220036" cy="589547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What is React?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21627" y="1756384"/>
            <a:ext cx="1239442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Definition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421627" y="2637531"/>
            <a:ext cx="1239442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History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421627" y="3626531"/>
            <a:ext cx="1718615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Core Principle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421627" y="2156494"/>
            <a:ext cx="84923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React is a JavaScript library for building user interfaces, developed by Facebook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421627" y="3040912"/>
            <a:ext cx="4209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Created in 2011, open-sourced in 2013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421627" y="4026641"/>
            <a:ext cx="99602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Build encapsulated components that manage their own state, then compose them to make complex UIs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235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11" grpId="0" animBg="1"/>
      <p:bldP spid="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627" y="685800"/>
            <a:ext cx="4723984" cy="589547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Core Features of React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21627" y="1756384"/>
            <a:ext cx="3542893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Component-Based Architecture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421626" y="2745817"/>
            <a:ext cx="1718615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Virtual DOM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421627" y="3734817"/>
            <a:ext cx="1105005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JSX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421626" y="2156494"/>
            <a:ext cx="86247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Reusable components that can be nested, managed, and handled independently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21626" y="3149198"/>
            <a:ext cx="69162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virtual representation of the real DOM that updates efficiently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1628" y="4158991"/>
            <a:ext cx="92503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syntax extension for JavaScript that allows writing HTML-like code within JavaScript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1626" y="4768674"/>
            <a:ext cx="2753331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One-Way Data Binding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421628" y="5192848"/>
            <a:ext cx="74937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Data flows in one direction, making it easier to debug and understand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114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11" grpId="0" animBg="1"/>
      <p:bldP spid="3" grpId="0"/>
      <p:bldP spid="14" grpId="0"/>
      <p:bldP spid="15" grpId="0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627" y="685800"/>
            <a:ext cx="3359893" cy="589547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Why Use React?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21627" y="1756384"/>
            <a:ext cx="1551963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Performance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421626" y="2745817"/>
            <a:ext cx="2536763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Developer Experience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421627" y="3734817"/>
            <a:ext cx="3102247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Community and Ecosystem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421627" y="2156494"/>
            <a:ext cx="55446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Virtual DOM enables fast and efficient updates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21626" y="3149198"/>
            <a:ext cx="74937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Simplifies complex UI development with clear and maintainable code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421628" y="4158991"/>
            <a:ext cx="71207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Large community, rich ecosystem of libraries, tools, and resources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421627" y="4768674"/>
            <a:ext cx="1551964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Flexibility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421628" y="5192848"/>
            <a:ext cx="69042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Can be used with other libraries and frameworks, including Rails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902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11" grpId="0" animBg="1"/>
      <p:bldP spid="3" grpId="0"/>
      <p:bldP spid="14" grpId="0"/>
      <p:bldP spid="15" grpId="0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627" y="685800"/>
            <a:ext cx="7623594" cy="589547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How React Enhances User Experience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21627" y="1756384"/>
            <a:ext cx="1701620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Interactive UIs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421626" y="2745817"/>
            <a:ext cx="1701621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Fast Updates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421628" y="3734817"/>
            <a:ext cx="2729268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Component Reusability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421627" y="2156494"/>
            <a:ext cx="55446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React allows for the creation of rich, interactive UIs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421626" y="3149198"/>
            <a:ext cx="82998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Changes in state are efficiently rendered, providing a smooth user experience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421628" y="4158991"/>
            <a:ext cx="89616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Develop reusable components to maintain consistency and reduce code duplication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087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11" grpId="0" animBg="1"/>
      <p:bldP spid="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627" y="685800"/>
            <a:ext cx="7804068" cy="58954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Benefits of React for Rails Applications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45692" y="1479650"/>
            <a:ext cx="2992038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Enhanced User Experience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445691" y="2396891"/>
            <a:ext cx="2992039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Component Reusability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445692" y="3337763"/>
            <a:ext cx="3318815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Improved State Management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650231" y="1879760"/>
            <a:ext cx="4173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Faster and more responsive interfaces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650230" y="2800272"/>
            <a:ext cx="59898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Build reusable UI elements, reducing development time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650232" y="3761937"/>
            <a:ext cx="71689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Efficiently manage UI state using React's built-in state and context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445693" y="4278288"/>
            <a:ext cx="2992038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Separation of Concerns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445692" y="5264017"/>
            <a:ext cx="2992038" cy="4001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Ecosystem Integration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650230" y="4678398"/>
            <a:ext cx="50032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Clearly separate front-end and back-end logic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650230" y="5664127"/>
            <a:ext cx="7012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Access to numerous libraries and tools that enhance functionality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317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11" grpId="0" animBg="1"/>
      <p:bldP spid="3" grpId="0"/>
      <p:bldP spid="14" grpId="0"/>
      <p:bldP spid="15" grpId="0"/>
      <p:bldP spid="9" grpId="0" animBg="1"/>
      <p:bldP spid="10" grpId="0" animBg="1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627" y="685800"/>
            <a:ext cx="2762836" cy="589547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Case Studies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17882" y="1479650"/>
            <a:ext cx="904415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Airbnb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517881" y="2781905"/>
            <a:ext cx="1297507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Facebook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517883" y="3819031"/>
            <a:ext cx="1297506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Netflix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650231" y="1879760"/>
            <a:ext cx="92864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Used React to improve their dynamic search feature, enhancing performance and user engagement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650230" y="3185286"/>
            <a:ext cx="5231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Utilizes React to manage complex UIs efficiently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650232" y="4243205"/>
            <a:ext cx="81675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Leveraged React to enhance performance and speed for their web platform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443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11" grpId="0" animBg="1"/>
      <p:bldP spid="3" grpId="0"/>
      <p:bldP spid="14" grpId="0"/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2930</TotalTime>
  <Words>475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Bradley Hand ITC</vt:lpstr>
      <vt:lpstr>Calibri</vt:lpstr>
      <vt:lpstr>Calibri Light</vt:lpstr>
      <vt:lpstr>Corbel</vt:lpstr>
      <vt:lpstr>Wingdings</vt:lpstr>
      <vt:lpstr>Wingdings 3</vt:lpstr>
      <vt:lpstr>Parallax</vt:lpstr>
      <vt:lpstr>Office Theme</vt:lpstr>
      <vt:lpstr>PowerPoint Presentation</vt:lpstr>
      <vt:lpstr>PowerPoint Presentation</vt:lpstr>
      <vt:lpstr>PowerPoint Presentation</vt:lpstr>
      <vt:lpstr>What is React?</vt:lpstr>
      <vt:lpstr>Core Features of React</vt:lpstr>
      <vt:lpstr>Why Use React?</vt:lpstr>
      <vt:lpstr>How React Enhances User Experience</vt:lpstr>
      <vt:lpstr>Benefits of React for Rails Applications</vt:lpstr>
      <vt:lpstr>Case Studies</vt:lpstr>
      <vt:lpstr>React vs Other Front-End Frameworks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2286</cp:revision>
  <dcterms:created xsi:type="dcterms:W3CDTF">2024-06-08T05:15:49Z</dcterms:created>
  <dcterms:modified xsi:type="dcterms:W3CDTF">2024-09-23T11:03:19Z</dcterms:modified>
</cp:coreProperties>
</file>