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2146" y="5093018"/>
            <a:ext cx="4832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 Language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9827" y="3040548"/>
            <a:ext cx="59297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keyword is used to define a method in Ruby?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9826" y="3574937"/>
            <a:ext cx="7544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call a method named greet with the argument "Alice"?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9826" y="4109326"/>
            <a:ext cx="60603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return keyword do in a Ruby method?</a:t>
            </a:r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2666009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01586" y="3683914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01586" y="4673809"/>
            <a:ext cx="829522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3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64227" y="2666009"/>
            <a:ext cx="9777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a method called multiply that takes two parameters and returns their product. Call this method with the arguments 4 and 5 and print the result.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4227" y="3683914"/>
            <a:ext cx="9634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method called greet that takes a name as a parameter and prints a greeting message. Call this method with different names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4228" y="4673809"/>
            <a:ext cx="92429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method named sum that takes two numbers as parameters and returns their sum. Call this method and store the result in a variable, then print the variable</a:t>
            </a:r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7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93714" y="1930731"/>
            <a:ext cx="236329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Methods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3713" y="2462651"/>
            <a:ext cx="236329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Calling methods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3713" y="2994571"/>
            <a:ext cx="250579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Returning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11143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Ruby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387" y="1876795"/>
            <a:ext cx="7944697" cy="50173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Methods in Ruby are reusable blocks of code that perform a specific task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6387" y="2676947"/>
            <a:ext cx="8193935" cy="75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They help in organizing code, making it more readable, and reducing redundancy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09517" y="4361895"/>
            <a:ext cx="6783865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Methods can accept parameters to customize their behavior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32647" y="1893619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632647" y="2722810"/>
            <a:ext cx="1953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Purpose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2647" y="3815340"/>
            <a:ext cx="195374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Key Points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09517" y="4849260"/>
            <a:ext cx="5513205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They can return values based on their execution</a:t>
            </a:r>
          </a:p>
        </p:txBody>
      </p:sp>
    </p:spTree>
    <p:extLst>
      <p:ext uri="{BB962C8B-B14F-4D97-AF65-F5344CB8AC3E}">
        <p14:creationId xmlns:p14="http://schemas.microsoft.com/office/powerpoint/2010/main" val="1946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0" grpId="0" animBg="1"/>
      <p:bldP spid="11" grpId="0" animBg="1"/>
      <p:bldP spid="12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83583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Defining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53891" y="4127876"/>
            <a:ext cx="3969413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Keyword </a:t>
            </a:r>
            <a:r>
              <a:rPr lang="en-US" sz="2000" dirty="0"/>
              <a:t>to start defining a method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32647" y="1490799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32647" y="3672838"/>
            <a:ext cx="195374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Explanation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53891" y="4582825"/>
            <a:ext cx="5513205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They can return values based on their execution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727" y="1958885"/>
            <a:ext cx="5150931" cy="1478508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974185" y="4098508"/>
            <a:ext cx="3179706" cy="468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def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74184" y="4580511"/>
            <a:ext cx="3179707" cy="468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method_name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974183" y="5056849"/>
            <a:ext cx="3179708" cy="4680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parameter1, parameter2, ..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74183" y="5547104"/>
            <a:ext cx="3179708" cy="4680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# Code block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74183" y="6061109"/>
            <a:ext cx="3179708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return value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153892" y="5056849"/>
            <a:ext cx="4975760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passed to the method (optional)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53891" y="5562666"/>
            <a:ext cx="4975762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Implementation of the method's functionality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53890" y="6024431"/>
            <a:ext cx="4322620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Optional value returned by the method</a:t>
            </a:r>
          </a:p>
        </p:txBody>
      </p:sp>
    </p:spTree>
    <p:extLst>
      <p:ext uri="{BB962C8B-B14F-4D97-AF65-F5344CB8AC3E}">
        <p14:creationId xmlns:p14="http://schemas.microsoft.com/office/powerpoint/2010/main" val="309568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2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835834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Defining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13894" y="1972957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52" y="2441043"/>
            <a:ext cx="3926960" cy="15176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13894" y="4523996"/>
            <a:ext cx="8981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method named greet takes one parameter name and prints a greeting message</a:t>
            </a:r>
          </a:p>
        </p:txBody>
      </p:sp>
    </p:spTree>
    <p:extLst>
      <p:ext uri="{BB962C8B-B14F-4D97-AF65-F5344CB8AC3E}">
        <p14:creationId xmlns:p14="http://schemas.microsoft.com/office/powerpoint/2010/main" val="127607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515200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Calling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32647" y="1490799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32647" y="3283366"/>
            <a:ext cx="195374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Explanation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87637" y="3694592"/>
            <a:ext cx="3123210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Name of the method to call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7929" y="3692278"/>
            <a:ext cx="3179707" cy="468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method_name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807928" y="4168616"/>
            <a:ext cx="3179708" cy="4680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argument1, argument2, ...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87637" y="4168616"/>
            <a:ext cx="5379521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Arguments passed to the method when calling 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83" y="1970144"/>
            <a:ext cx="4864390" cy="71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9" grpId="0"/>
      <p:bldP spid="14" grpId="0" animBg="1"/>
      <p:bldP spid="15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346769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Calling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13894" y="1972957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14" y="2441043"/>
            <a:ext cx="3298020" cy="924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086" y="434043"/>
            <a:ext cx="4390945" cy="169698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13894" y="3910170"/>
            <a:ext cx="1953740" cy="4680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14" y="4378256"/>
            <a:ext cx="3270802" cy="10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4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7" y="721426"/>
            <a:ext cx="638902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Returning values from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32647" y="1490799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32647" y="3805881"/>
            <a:ext cx="195374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Explanation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86386" y="4205991"/>
            <a:ext cx="6673932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return keyword is used to return a value from the method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807929" y="4214793"/>
            <a:ext cx="1778457" cy="468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return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056" y="1964823"/>
            <a:ext cx="3912734" cy="142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9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1513894" y="2115457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13894" y="4052670"/>
            <a:ext cx="1953740" cy="4680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21817" y="721426"/>
            <a:ext cx="6389029" cy="56110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C00000"/>
                </a:solidFill>
              </a:rPr>
              <a:t>Returning values from Methods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13" y="2591854"/>
            <a:ext cx="3344685" cy="9469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44" y="1554967"/>
            <a:ext cx="4613378" cy="16775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113" y="4497005"/>
            <a:ext cx="991159" cy="5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166</TotalTime>
  <Words>305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Ruby Methods</vt:lpstr>
      <vt:lpstr>Defining Methods</vt:lpstr>
      <vt:lpstr>Defining Methods</vt:lpstr>
      <vt:lpstr>Calling Methods</vt:lpstr>
      <vt:lpstr>Calling Methods</vt:lpstr>
      <vt:lpstr>Returning values from Methods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199</cp:revision>
  <dcterms:created xsi:type="dcterms:W3CDTF">2024-06-08T05:15:49Z</dcterms:created>
  <dcterms:modified xsi:type="dcterms:W3CDTF">2024-09-14T08:37:05Z</dcterms:modified>
</cp:coreProperties>
</file>