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2146" y="5093018"/>
            <a:ext cx="4832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Ruby Language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1703" y="2375530"/>
            <a:ext cx="5929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 class in Ruby?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702" y="2909919"/>
            <a:ext cx="7010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method is called when a new object is created in Ruby?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1702" y="3444308"/>
            <a:ext cx="6060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@ symbol represent in Ruby?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1702" y="3978697"/>
            <a:ext cx="6060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define a method in Ruby?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1703" y="4513086"/>
            <a:ext cx="562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 Ruby, which keyword is used to define a class?</a:t>
            </a:r>
          </a:p>
        </p:txBody>
      </p:sp>
      <p:sp>
        <p:nvSpPr>
          <p:cNvPr id="2" name="Rectangle 1"/>
          <p:cNvSpPr/>
          <p:nvPr/>
        </p:nvSpPr>
        <p:spPr>
          <a:xfrm>
            <a:off x="1361702" y="5047475"/>
            <a:ext cx="8055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method would you use to output a string to the console in Ruby?</a:t>
            </a:r>
          </a:p>
        </p:txBody>
      </p:sp>
    </p:spTree>
    <p:extLst>
      <p:ext uri="{BB962C8B-B14F-4D97-AF65-F5344CB8AC3E}">
        <p14:creationId xmlns:p14="http://schemas.microsoft.com/office/powerpoint/2010/main" val="2216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7" grpId="0"/>
      <p:bldP spid="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01586" y="4075800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240478" y="3036708"/>
            <a:ext cx="9409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Person class with name, age, and job attributes. Define a method introduce that outputs a brief introduction.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0478" y="4075800"/>
            <a:ext cx="9409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Book class with title, author, and pages attributes. Define a method summary that outputs a summary of the book</a:t>
            </a:r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3714" y="1930731"/>
            <a:ext cx="149639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Classes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3714" y="2474526"/>
            <a:ext cx="149639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Objects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6294025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Object-Oriented </a:t>
            </a:r>
            <a:r>
              <a:rPr lang="en-US" b="1" dirty="0">
                <a:solidFill>
                  <a:srgbClr val="C00000"/>
                </a:solidFill>
              </a:rPr>
              <a:t>Programming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3237" y="2010579"/>
            <a:ext cx="10144581" cy="780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OOP is a programming paradigm based on the concept of "objects," which can contain data and code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93237" y="3011755"/>
            <a:ext cx="7698265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Data is in the form of fields (often known as attributes or properties)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93237" y="3641147"/>
            <a:ext cx="6831365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Code is in the form of procedures (often known as methods)</a:t>
            </a:r>
          </a:p>
        </p:txBody>
      </p:sp>
    </p:spTree>
    <p:extLst>
      <p:ext uri="{BB962C8B-B14F-4D97-AF65-F5344CB8AC3E}">
        <p14:creationId xmlns:p14="http://schemas.microsoft.com/office/powerpoint/2010/main" val="1946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93" y="519546"/>
            <a:ext cx="6294025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Classes and Objects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5735" y="1531969"/>
            <a:ext cx="1036206" cy="4357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Class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45735" y="1613764"/>
            <a:ext cx="6475105" cy="800220"/>
            <a:chOff x="1445735" y="1613764"/>
            <a:chExt cx="6475105" cy="800220"/>
          </a:xfrm>
        </p:grpSpPr>
        <p:sp>
          <p:nvSpPr>
            <p:cNvPr id="3" name="Rectangle 2"/>
            <p:cNvSpPr/>
            <p:nvPr/>
          </p:nvSpPr>
          <p:spPr>
            <a:xfrm>
              <a:off x="2481941" y="1613764"/>
              <a:ext cx="51301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A blueprint for creating objects. </a:t>
              </a:r>
              <a:r>
                <a:rPr lang="en-US" sz="2000" dirty="0" smtClean="0"/>
                <a:t>It defines a set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45735" y="2013874"/>
              <a:ext cx="64751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of attributes and methods that the created </a:t>
              </a:r>
              <a:r>
                <a:rPr lang="en-US" sz="2000" dirty="0"/>
                <a:t>objects will have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445735" y="2921382"/>
            <a:ext cx="1036206" cy="43573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Object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5734" y="3004510"/>
            <a:ext cx="6581984" cy="1107996"/>
            <a:chOff x="1445734" y="3004510"/>
            <a:chExt cx="6581984" cy="1107996"/>
          </a:xfrm>
        </p:grpSpPr>
        <p:sp>
          <p:nvSpPr>
            <p:cNvPr id="9" name="Rectangle 8"/>
            <p:cNvSpPr/>
            <p:nvPr/>
          </p:nvSpPr>
          <p:spPr>
            <a:xfrm>
              <a:off x="2481941" y="3004510"/>
              <a:ext cx="55457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An instance of a class. It can </a:t>
              </a:r>
              <a:r>
                <a:rPr lang="en-US" sz="2000" dirty="0" smtClean="0"/>
                <a:t>have</a:t>
              </a:r>
              <a:endParaRPr lang="en-US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5734" y="3404620"/>
              <a:ext cx="53469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its own </a:t>
              </a:r>
              <a:r>
                <a:rPr lang="en-US" sz="2000" dirty="0" smtClean="0"/>
                <a:t>attributes and </a:t>
              </a:r>
              <a:r>
                <a:rPr lang="en-US" sz="2000" dirty="0"/>
                <a:t>can perform actions </a:t>
              </a:r>
              <a:r>
                <a:rPr lang="en-US" sz="2000" dirty="0" smtClean="0"/>
                <a:t>using its </a:t>
              </a:r>
              <a:r>
                <a:rPr lang="en-US" sz="2000" dirty="0"/>
                <a:t>methods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425" y="2662031"/>
            <a:ext cx="7541575" cy="42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10" y="755061"/>
            <a:ext cx="4815876" cy="20175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7259" y="3604598"/>
            <a:ext cx="5240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Give </a:t>
            </a:r>
            <a:r>
              <a:rPr lang="en-US" sz="2000" dirty="0">
                <a:solidFill>
                  <a:srgbClr val="00B0F0"/>
                </a:solidFill>
              </a:rPr>
              <a:t>real-world examples of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6693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94" y="519546"/>
            <a:ext cx="5070868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Classes in Ruby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94" y="1406113"/>
            <a:ext cx="6300597" cy="26671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33694" y="4214029"/>
            <a:ext cx="5696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‘class Animal’ </a:t>
            </a:r>
            <a:r>
              <a:rPr lang="en-US" sz="2000" dirty="0"/>
              <a:t>defines a new class named </a:t>
            </a:r>
            <a:r>
              <a:rPr lang="en-US" sz="2000" dirty="0" smtClean="0"/>
              <a:t>‘Animal’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33694" y="4754931"/>
            <a:ext cx="6994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‘initialize’ </a:t>
            </a:r>
            <a:r>
              <a:rPr lang="en-US" sz="2000" dirty="0"/>
              <a:t>is a special method called when an object is created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694" y="5273232"/>
            <a:ext cx="5474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‘@name’ </a:t>
            </a:r>
            <a:r>
              <a:rPr lang="en-US" sz="2000" dirty="0"/>
              <a:t>and </a:t>
            </a:r>
            <a:r>
              <a:rPr lang="en-US" sz="2000" dirty="0" smtClean="0"/>
              <a:t>‘@species’ </a:t>
            </a:r>
            <a:r>
              <a:rPr lang="en-US" sz="2000" dirty="0"/>
              <a:t>are instance variables</a:t>
            </a:r>
          </a:p>
        </p:txBody>
      </p:sp>
    </p:spTree>
    <p:extLst>
      <p:ext uri="{BB962C8B-B14F-4D97-AF65-F5344CB8AC3E}">
        <p14:creationId xmlns:p14="http://schemas.microsoft.com/office/powerpoint/2010/main" val="16077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93" y="519546"/>
            <a:ext cx="5696881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Defining methods in a Class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3694" y="5273232"/>
            <a:ext cx="5102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'</a:t>
            </a:r>
            <a:r>
              <a:rPr lang="en-US" sz="2000" dirty="0" err="1"/>
              <a:t>def</a:t>
            </a:r>
            <a:r>
              <a:rPr lang="en-US" sz="2000" dirty="0"/>
              <a:t> speak' defines a method named 'speak'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97" y="1319616"/>
            <a:ext cx="6451456" cy="37394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33693" y="5673342"/>
            <a:ext cx="4357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‘puts’ </a:t>
            </a:r>
            <a:r>
              <a:rPr lang="en-US" sz="2000" dirty="0"/>
              <a:t>outputs a string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8976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94" y="519546"/>
            <a:ext cx="363395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Objects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67439" y="3863112"/>
            <a:ext cx="65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‘</a:t>
            </a:r>
            <a:r>
              <a:rPr lang="en-US" sz="2000" dirty="0" err="1" smtClean="0"/>
              <a:t>Animal.new</a:t>
            </a:r>
            <a:r>
              <a:rPr lang="en-US" sz="2000" dirty="0" smtClean="0"/>
              <a:t>’ </a:t>
            </a:r>
            <a:r>
              <a:rPr lang="en-US" sz="2000" dirty="0"/>
              <a:t>creates a new instance of the </a:t>
            </a:r>
            <a:r>
              <a:rPr lang="en-US" sz="2000" dirty="0" smtClean="0"/>
              <a:t>‘Animal’ </a:t>
            </a:r>
            <a:r>
              <a:rPr lang="en-US" sz="2000" dirty="0"/>
              <a:t>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11" y="1480765"/>
            <a:ext cx="4982380" cy="19822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7439" y="4368117"/>
            <a:ext cx="5406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‘dog’ </a:t>
            </a:r>
            <a:r>
              <a:rPr lang="en-US" sz="2000" dirty="0"/>
              <a:t>and </a:t>
            </a:r>
            <a:r>
              <a:rPr lang="en-US" sz="2000" dirty="0" smtClean="0"/>
              <a:t>‘cat’ </a:t>
            </a:r>
            <a:r>
              <a:rPr lang="en-US" sz="2000" dirty="0"/>
              <a:t>are objects of the </a:t>
            </a:r>
            <a:r>
              <a:rPr lang="en-US" sz="2000" dirty="0" smtClean="0"/>
              <a:t>‘Animal’ </a:t>
            </a:r>
            <a:r>
              <a:rPr lang="en-US" sz="2000" dirty="0"/>
              <a:t>class.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7439" y="4873122"/>
            <a:ext cx="6814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Calling </a:t>
            </a:r>
            <a:r>
              <a:rPr lang="en-US" sz="2000" dirty="0" smtClean="0"/>
              <a:t>‘speak’ </a:t>
            </a:r>
            <a:r>
              <a:rPr lang="en-US" sz="2000" dirty="0"/>
              <a:t>on these objects invokes the </a:t>
            </a:r>
            <a:r>
              <a:rPr lang="en-US" sz="2000" dirty="0" smtClean="0"/>
              <a:t>‘speak’ </a:t>
            </a:r>
            <a:r>
              <a:rPr lang="en-US" sz="2000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399215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192</TotalTime>
  <Words>333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Object-Oriented Programming</vt:lpstr>
      <vt:lpstr>Classes and Objects</vt:lpstr>
      <vt:lpstr>PowerPoint Presentation</vt:lpstr>
      <vt:lpstr>Creating Classes in Ruby</vt:lpstr>
      <vt:lpstr>Defining methods in a Class</vt:lpstr>
      <vt:lpstr>Creating Objects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248</cp:revision>
  <dcterms:created xsi:type="dcterms:W3CDTF">2024-06-08T05:15:49Z</dcterms:created>
  <dcterms:modified xsi:type="dcterms:W3CDTF">2024-09-14T08:40:19Z</dcterms:modified>
</cp:coreProperties>
</file>