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2146" y="5093018"/>
            <a:ext cx="4832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Ruby Language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235" y="1622188"/>
            <a:ext cx="4717559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</a:t>
            </a:r>
            <a:r>
              <a:rPr lang="en-US" b="1" dirty="0" smtClean="0">
                <a:solidFill>
                  <a:srgbClr val="C00000"/>
                </a:solidFill>
              </a:rPr>
              <a:t>Hashes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0288" y="2531331"/>
            <a:ext cx="4720507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Hashes are collections of key-value pairs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90287" y="3093120"/>
            <a:ext cx="6264300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Similar to dictionaries in other programming languages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50" y="4305299"/>
            <a:ext cx="6561712" cy="978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190" y="0"/>
            <a:ext cx="4348810" cy="33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2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233" y="1444058"/>
            <a:ext cx="4266297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Accessing Elements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95286" y="2353201"/>
            <a:ext cx="3152963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keys to access values</a:t>
            </a:r>
          </a:p>
        </p:txBody>
      </p:sp>
      <p:pic>
        <p:nvPicPr>
          <p:cNvPr id="9218" name="Picture 2" descr="100 Feeding Fish Bowl Stock Videos, Footage, &amp; 4K Video Clips - Getty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917" y="3458750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040" y="3208225"/>
            <a:ext cx="2427453" cy="5588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835" y="0"/>
            <a:ext cx="6182165" cy="9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4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281" y="767165"/>
            <a:ext cx="3911870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Modifying Hashes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8995" y="1712273"/>
            <a:ext cx="2927332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Adding key-value pairs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835" y="1328274"/>
            <a:ext cx="6182165" cy="921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32" y="3135716"/>
            <a:ext cx="3161905" cy="316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892" y="2250036"/>
            <a:ext cx="4451379" cy="57258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368995" y="3224150"/>
            <a:ext cx="2241104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Updating values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892" y="3689394"/>
            <a:ext cx="2236334" cy="48762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368995" y="4716669"/>
            <a:ext cx="3203005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Removing key-value pairs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6891" y="5182466"/>
            <a:ext cx="2400907" cy="5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91" y="1414832"/>
            <a:ext cx="4411554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Iterating over Hashes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68995" y="2515062"/>
            <a:ext cx="1623587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Using each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835" y="1328274"/>
            <a:ext cx="6182165" cy="92176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456891" y="4690470"/>
            <a:ext cx="1623587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Using 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1" y="3077438"/>
            <a:ext cx="3973117" cy="13116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891" y="5225663"/>
            <a:ext cx="10036969" cy="5848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43" y="2455633"/>
            <a:ext cx="2395166" cy="24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2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148" y="431593"/>
            <a:ext cx="4991410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Common Hash Methods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835" y="1232704"/>
            <a:ext cx="6182165" cy="921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041" y="2154466"/>
            <a:ext cx="2721916" cy="832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41" y="3222608"/>
            <a:ext cx="2737140" cy="842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041" y="4300768"/>
            <a:ext cx="3768469" cy="870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041" y="5407666"/>
            <a:ext cx="3755533" cy="8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9204" y="2553660"/>
            <a:ext cx="5300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How </a:t>
            </a:r>
            <a:r>
              <a:rPr lang="en-US" sz="2000" dirty="0"/>
              <a:t>are elements accessed within an array?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9203" y="3088049"/>
            <a:ext cx="7152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can you add a new element to the end of an array in Ruby?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09203" y="3622438"/>
            <a:ext cx="77110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access the value associated with a specific key in a hash?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9203" y="4156827"/>
            <a:ext cx="7473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method allows you to check if a key exists in a hash in Ruby?</a:t>
            </a:r>
          </a:p>
        </p:txBody>
      </p:sp>
      <p:sp>
        <p:nvSpPr>
          <p:cNvPr id="8" name="Rectangle 7"/>
          <p:cNvSpPr/>
          <p:nvPr/>
        </p:nvSpPr>
        <p:spPr>
          <a:xfrm>
            <a:off x="1409203" y="4691216"/>
            <a:ext cx="7473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can you update the value of an existing key in a hash in Ruby?</a:t>
            </a:r>
          </a:p>
        </p:txBody>
      </p:sp>
    </p:spTree>
    <p:extLst>
      <p:ext uri="{BB962C8B-B14F-4D97-AF65-F5344CB8AC3E}">
        <p14:creationId xmlns:p14="http://schemas.microsoft.com/office/powerpoint/2010/main" val="22162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01586" y="4075800"/>
            <a:ext cx="845552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240478" y="3036708"/>
            <a:ext cx="9409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an array of your favorite colors, add a new color, remove the first color, and print the array's length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0478" y="4075800"/>
            <a:ext cx="94092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hash representing a book with keys: title, author, and pages, add a key genre, update the value of pages, and print all the keys of the hash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2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6" y="2625531"/>
            <a:ext cx="13657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Access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69345" y="3169326"/>
            <a:ext cx="1448895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Modify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3020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Arrays / Hashes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69346" y="3713121"/>
            <a:ext cx="144889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Iterate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st common Ruby array methods every dev should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16924" y="5617029"/>
            <a:ext cx="3045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ARRAYS</a:t>
            </a:r>
            <a:endParaRPr lang="en-US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5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236" y="721426"/>
            <a:ext cx="4563180" cy="5611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Arrays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0288" y="1630569"/>
            <a:ext cx="4720507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Arrays are ordered collections of objects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90287" y="2192358"/>
            <a:ext cx="5611157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Elements in an array are indexed starting from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44" y="2940504"/>
            <a:ext cx="5743763" cy="847724"/>
          </a:xfrm>
          <a:prstGeom prst="rect">
            <a:avLst/>
          </a:prstGeom>
        </p:spPr>
      </p:pic>
      <p:pic>
        <p:nvPicPr>
          <p:cNvPr id="2050" name="Picture 2" descr="Learn How to Use Ruby Arrays in Less Than 10 Minutes | Mix &amp;amp; 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209" y="4157951"/>
            <a:ext cx="5334469" cy="23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05" y="3361893"/>
            <a:ext cx="3849019" cy="841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05" y="4371295"/>
            <a:ext cx="3466948" cy="84197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66536" y="717559"/>
            <a:ext cx="5480530" cy="5611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Accessing Arrays Elements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289" y="1553395"/>
            <a:ext cx="5743763" cy="847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7" y="2224662"/>
            <a:ext cx="4475016" cy="44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8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14005" y="1835782"/>
            <a:ext cx="4959928" cy="28064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66536" y="717559"/>
            <a:ext cx="3639854" cy="5611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Modifying </a:t>
            </a:r>
            <a:r>
              <a:rPr lang="en-US" b="1" dirty="0" smtClean="0">
                <a:solidFill>
                  <a:srgbClr val="C00000"/>
                </a:solidFill>
              </a:rPr>
              <a:t>Arrays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85" y="430944"/>
            <a:ext cx="5743763" cy="84772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030681" y="2065829"/>
            <a:ext cx="2286485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Adding elements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37" y="2693883"/>
            <a:ext cx="3542558" cy="7805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337" y="3556677"/>
            <a:ext cx="3962706" cy="73521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918170" y="3495585"/>
            <a:ext cx="4410890" cy="3367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124891" y="3619014"/>
            <a:ext cx="2622534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Removing elements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446" y="4171096"/>
            <a:ext cx="3150596" cy="771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446" y="5027022"/>
            <a:ext cx="3150596" cy="6967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317" y="5835250"/>
            <a:ext cx="3166460" cy="7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714005" y="1835782"/>
            <a:ext cx="4959928" cy="28064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66535" y="717559"/>
            <a:ext cx="4388000" cy="5611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Iterating over Arrays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85" y="430944"/>
            <a:ext cx="5743763" cy="84772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030681" y="2065829"/>
            <a:ext cx="1828799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Using each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918170" y="3495585"/>
            <a:ext cx="4410890" cy="33673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124891" y="3619014"/>
            <a:ext cx="1710351" cy="506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Using map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35" y="2714153"/>
            <a:ext cx="3410445" cy="1411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124" y="4249433"/>
            <a:ext cx="3715926" cy="23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466535" y="717559"/>
            <a:ext cx="5005517" cy="5611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Common Array Methods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04" y="1422298"/>
            <a:ext cx="5743763" cy="8477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92" y="2616034"/>
            <a:ext cx="3688675" cy="934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992" y="3644320"/>
            <a:ext cx="3688846" cy="785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4992" y="4523095"/>
            <a:ext cx="4033664" cy="737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8856" y="5401869"/>
            <a:ext cx="37555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9137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r:id="rId3" imgW="16253640" imgH="9142560" progId="">
                  <p:embed/>
                </p:oleObj>
              </mc:Choice>
              <mc:Fallback>
                <p:oleObj r:id="rId3" imgW="16253640" imgH="91425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6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331</TotalTime>
  <Words>228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Introduction to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Hashes</vt:lpstr>
      <vt:lpstr>Accessing Elements</vt:lpstr>
      <vt:lpstr>Modifying Hashes</vt:lpstr>
      <vt:lpstr>Iterating over Hashes</vt:lpstr>
      <vt:lpstr>Common Hash Methods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386</cp:revision>
  <dcterms:created xsi:type="dcterms:W3CDTF">2024-06-08T05:15:49Z</dcterms:created>
  <dcterms:modified xsi:type="dcterms:W3CDTF">2024-09-14T08:57:40Z</dcterms:modified>
</cp:coreProperties>
</file>