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90" r:id="rId3"/>
    <p:sldId id="289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20" r:id="rId12"/>
    <p:sldId id="319" r:id="rId13"/>
    <p:sldId id="311" r:id="rId14"/>
    <p:sldId id="3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7" autoAdjust="0"/>
    <p:restoredTop sz="96144" autoAdjust="0"/>
  </p:normalViewPr>
  <p:slideViewPr>
    <p:cSldViewPr snapToGrid="0">
      <p:cViewPr varScale="1">
        <p:scale>
          <a:sx n="61" d="100"/>
          <a:sy n="61" d="100"/>
        </p:scale>
        <p:origin x="10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6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6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9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97204" y="559335"/>
            <a:ext cx="715149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Restoring Faded Colors and Details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2106" y="1652152"/>
            <a:ext cx="3121239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Adjusting Colors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2105" y="3169079"/>
            <a:ext cx="3824095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Restoring Black and White Photos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4428" y="2081767"/>
            <a:ext cx="382657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Hue/Saturation Adjustment Layer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4428" y="2511917"/>
            <a:ext cx="382657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Curves Adjustment Layer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34428" y="3595124"/>
            <a:ext cx="382657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Black &amp; White Adjustment Layer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34428" y="4025274"/>
            <a:ext cx="382657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Adding Tint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61000" y="2112545"/>
            <a:ext cx="5067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Boost faded colors or adjust specific color channels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2106" y="4738673"/>
            <a:ext cx="312124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Enhancing Details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34428" y="5164718"/>
            <a:ext cx="250577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Sharpening Filters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34428" y="5594868"/>
            <a:ext cx="250577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Noise Reduction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61000" y="2527306"/>
            <a:ext cx="560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Fine-tune the brightness and contrast to enhance details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61000" y="3610513"/>
            <a:ext cx="52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Convert faded images to crisp black-and-white tones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61000" y="4028031"/>
            <a:ext cx="455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Apply subtle tints for a sepia or vintage effect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40200" y="5195985"/>
            <a:ext cx="5880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Use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Unsharp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Mask or High Pass filters to recover lost details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40200" y="5595701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Apply noise reduction filters to clean up grainy areas without losing detail</a:t>
            </a:r>
          </a:p>
        </p:txBody>
      </p:sp>
    </p:spTree>
    <p:extLst>
      <p:ext uri="{BB962C8B-B14F-4D97-AF65-F5344CB8AC3E}">
        <p14:creationId xmlns:p14="http://schemas.microsoft.com/office/powerpoint/2010/main" val="287935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8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97204" y="559335"/>
            <a:ext cx="602119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Reconstructing Missing Parts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2106" y="1525152"/>
            <a:ext cx="3121239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Filling in Missing Areas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8005" y="4274981"/>
            <a:ext cx="3824095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Using Reference Photos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5528" y="1980167"/>
            <a:ext cx="382657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Content-Aware Fill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45528" y="2968499"/>
            <a:ext cx="382657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Manual Reconstruction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45628" y="5795121"/>
            <a:ext cx="140087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16100" y="2396155"/>
            <a:ext cx="901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 small missing parts, use this feature to intelligently fill gaps with similar content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46500" y="5807821"/>
            <a:ext cx="7086600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Reconstructing a missing corner of a photograph using manual cloning and Content-Aware Fill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16100" y="3383095"/>
            <a:ext cx="9537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 the Clone Stamp Tool to manually reconstruct missing details by copying and pasting from other parts of the image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55800" y="4687791"/>
            <a:ext cx="9537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When large sections are missing, use a reference photo or similar images to reconstruct the missing parts </a:t>
            </a:r>
            <a:r>
              <a:rPr lang="en-US" sz="2000" dirty="0" smtClean="0">
                <a:solidFill>
                  <a:schemeClr val="bg1"/>
                </a:solidFill>
              </a:rPr>
              <a:t>accurately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7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31" grpId="0" animBg="1"/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97204" y="559335"/>
            <a:ext cx="10694796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3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Combining Multiple Techniques for Complex Restorations</a:t>
            </a:r>
            <a:endParaRPr lang="en-US" sz="33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5605" y="3970181"/>
            <a:ext cx="3824095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Blending Modes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3128" y="1586467"/>
            <a:ext cx="382657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Layer-Based Editing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93128" y="2892299"/>
            <a:ext cx="382657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Non-Destructive Workflow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17700" y="5490321"/>
            <a:ext cx="1676400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Case Study 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63700" y="2002455"/>
            <a:ext cx="901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 multiple layers for different restoration tasks (e.g., one layer for color correction, another for repairing damage)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94100" y="5528421"/>
            <a:ext cx="7327900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A complex restoration involving color correction, detail enhancement, and reconstruction of missing parts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63700" y="3306895"/>
            <a:ext cx="797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Always use adjustment layers and masks to keep the original image intact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03400" y="4382991"/>
            <a:ext cx="9537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Experiment with different blending modes (e.g., Overlay, Multiply) to enhance or restore specific areas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10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31" grpId="0" animBg="1"/>
      <p:bldP spid="20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5603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Common Mistakes and Tips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9254" y="1952580"/>
            <a:ext cx="2247228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Common Mistakes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7935" y="3910228"/>
            <a:ext cx="2218547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Tips for Success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5123" y="2395853"/>
            <a:ext cx="2210995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Over-Retouching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0447" y="2831739"/>
            <a:ext cx="268705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Ignoring Subtle Details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40447" y="3263681"/>
            <a:ext cx="2215671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Destructive Editing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6118" y="2424573"/>
            <a:ext cx="6266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Avoid making the image look unnatural or overly polished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27500" y="2821881"/>
            <a:ext cx="7810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Small imperfections left uncorrected can detract from the overall quality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6118" y="3264857"/>
            <a:ext cx="6218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Always work non-destructively by using layers and masks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40447" y="4346114"/>
            <a:ext cx="277595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Zoom In and Out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40447" y="4779756"/>
            <a:ext cx="277595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Use a Light Touch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40446" y="5234089"/>
            <a:ext cx="2775954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Save Progress Regularly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6400" y="4352535"/>
            <a:ext cx="78391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Regularly check your work at different zoom levels to ensure consistency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16400" y="4803212"/>
            <a:ext cx="5705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Apply subtle corrections and build them up gradually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16400" y="5247555"/>
            <a:ext cx="58760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Keep versions of your work to avoid losing progress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5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9" grpId="0"/>
      <p:bldP spid="7" grpId="0"/>
      <p:bldP spid="25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5920" y="891152"/>
            <a:ext cx="365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Practical Exercise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552" y="1651188"/>
            <a:ext cx="736912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4552" y="2711134"/>
            <a:ext cx="1543027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Instructions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08358" y="3125049"/>
            <a:ext cx="10118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Start with a scanned old photograph that shows signs of damage, fading, or discoloration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08359" y="3538964"/>
            <a:ext cx="7702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Use the Patch Tool and Healing Brush to repair tears and scratches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6326" y="2030796"/>
            <a:ext cx="74222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Restore an old, damaged photograph using the techniques discussed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08357" y="3952879"/>
            <a:ext cx="7994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Apply Hue/Saturation and Curves adjustments to restore faded colors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08358" y="4350455"/>
            <a:ext cx="9175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Reconstruct any missing parts using the Clone Stamp Tool and Content-Aware Fill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42813" y="5607681"/>
            <a:ext cx="1037271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Goal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080083" y="5607681"/>
            <a:ext cx="8313821" cy="707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Achieve a fully restored photograph that looks natural and retains its original charm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08358" y="4748031"/>
            <a:ext cx="66228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Sharpen details and reduce noise for a final polished look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1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3949" y="2051025"/>
            <a:ext cx="2483536" cy="455417"/>
          </a:xfrm>
        </p:spPr>
        <p:txBody>
          <a:bodyPr>
            <a:normAutofit/>
          </a:bodyPr>
          <a:lstStyle/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>
                <a:solidFill>
                  <a:schemeClr val="bg1"/>
                </a:solidFill>
              </a:rPr>
              <a:t>Image Retouching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487" y="996416"/>
            <a:ext cx="306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About today…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2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6935" y="1945974"/>
            <a:ext cx="6641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process of enhancing or correcting images by removing imperfections, adjusting colors, and improving overall quality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815161" y="1480324"/>
            <a:ext cx="3121239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is Image Retouching?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161" y="2850962"/>
            <a:ext cx="312123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Importance of Retouching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7164" y="3304924"/>
            <a:ext cx="62966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Essential for professional photography, marketing, and preserving memories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5162" y="4221600"/>
            <a:ext cx="3121239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Common Retouching Tasks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47164" y="4675562"/>
            <a:ext cx="23623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Skin Smoothing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621506" y="4675562"/>
            <a:ext cx="4547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Removing blemishes, wrinkles, and spots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7163" y="5105126"/>
            <a:ext cx="236231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Color Correction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7164" y="5541332"/>
            <a:ext cx="236231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Detail Enhancement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21506" y="5091438"/>
            <a:ext cx="46321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Adjusting hues, saturation, and brightness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21506" y="5541332"/>
            <a:ext cx="57029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Sharpening and clarifying specific parts of the image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45695"/>
              </p:ext>
            </p:extLst>
          </p:nvPr>
        </p:nvGraphicFramePr>
        <p:xfrm>
          <a:off x="7719595" y="1608932"/>
          <a:ext cx="4472405" cy="258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r:id="rId3" imgW="8253720" imgH="4761720" progId="">
                  <p:embed/>
                </p:oleObj>
              </mc:Choice>
              <mc:Fallback>
                <p:oleObj r:id="rId3" imgW="8253720" imgH="4761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9595" y="1608932"/>
                        <a:ext cx="4472405" cy="2580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540" y="629059"/>
            <a:ext cx="688212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Introduction to Image Retouching</a:t>
            </a:r>
          </a:p>
        </p:txBody>
      </p:sp>
    </p:spTree>
    <p:extLst>
      <p:ext uri="{BB962C8B-B14F-4D97-AF65-F5344CB8AC3E}">
        <p14:creationId xmlns:p14="http://schemas.microsoft.com/office/powerpoint/2010/main" val="30414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 animBg="1"/>
      <p:bldP spid="9" grpId="0"/>
      <p:bldP spid="10" grpId="0" animBg="1"/>
      <p:bldP spid="11" grpId="0" animBg="1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97205" y="457735"/>
            <a:ext cx="566559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Tools for Image Retouching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7206" y="1429524"/>
            <a:ext cx="3121239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rgbClr val="0070C0"/>
                </a:solidFill>
              </a:rPr>
              <a:t>Spot Healing Brush Tool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7205" y="2946451"/>
            <a:ext cx="312123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rgbClr val="0070C0"/>
                </a:solidFill>
              </a:rPr>
              <a:t>Clone Stamp Tool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97205" y="4531784"/>
            <a:ext cx="312123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Healing Brush Tool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9528" y="1859139"/>
            <a:ext cx="136928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Purpose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9528" y="2289289"/>
            <a:ext cx="136928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How to use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9528" y="3372496"/>
            <a:ext cx="136928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Purpose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99528" y="3802646"/>
            <a:ext cx="136928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How to use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9528" y="4957829"/>
            <a:ext cx="136928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Purpose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99528" y="5387979"/>
            <a:ext cx="136928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How to use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56114" y="1855569"/>
            <a:ext cx="8674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Quickly removes blemishes and imperfections by blending them with surrounding pixels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68814" y="2300241"/>
            <a:ext cx="4768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imperfections to instantly correct them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43414" y="3394895"/>
            <a:ext cx="5670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Duplicates parts of an image to cover unwanted elements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56114" y="3839567"/>
            <a:ext cx="6152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Alt-click to select a source area, then paint over the target area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68814" y="4971377"/>
            <a:ext cx="8674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>
                    <a:lumMod val="85000"/>
                  </a:schemeClr>
                </a:solidFill>
              </a:rPr>
              <a:t>Combines the texture of the source area with the color and luminosity of the target area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81514" y="5416049"/>
            <a:ext cx="5632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Similar to the Clone Stamp but with more subtle blending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2451369"/>
            <a:ext cx="3935777" cy="8681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67" y="4152043"/>
            <a:ext cx="3669841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8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97204" y="457735"/>
            <a:ext cx="644029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Techniques for Skin Retouching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2106" y="1429524"/>
            <a:ext cx="3121239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Frequency Separation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2105" y="3086151"/>
            <a:ext cx="312123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Dodge and Burn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2105" y="4671484"/>
            <a:ext cx="312123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Removing Blemishes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4428" y="1859139"/>
            <a:ext cx="136928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It Is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4428" y="2289289"/>
            <a:ext cx="136928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Steps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34427" y="3512196"/>
            <a:ext cx="1611275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Purpose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34428" y="3942346"/>
            <a:ext cx="1611275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How to Apply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34428" y="5097529"/>
            <a:ext cx="212477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Spot Healing Tool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34428" y="5527679"/>
            <a:ext cx="212477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Clone Stamp Tool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91014" y="1855569"/>
            <a:ext cx="8674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Separates the texture and color into different layers, allowing for targeted retouching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03714" y="2300241"/>
            <a:ext cx="866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Duplicate the image, apply Gaussian Blur to one layer (color), and High Pass filter to the other (texture). Edit layers independently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45702" y="3534653"/>
            <a:ext cx="8781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Enhances the skin by selectively lightening (dodging) and darkening (burning) specific areas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45702" y="3979267"/>
            <a:ext cx="8527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a soft brush with low opacity, working on separate layers for non-destructive editing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59200" y="5112918"/>
            <a:ext cx="514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Best for quick fixes on small imperfections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0000" y="5557532"/>
            <a:ext cx="5092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Ideal for larger areas that need more precise control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1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97204" y="457735"/>
            <a:ext cx="784999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Hair and Eye Enhancement Techniques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2107" y="1493024"/>
            <a:ext cx="2084194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Enhancing Hair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2106" y="3454451"/>
            <a:ext cx="208419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Enhancing Eyes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4428" y="1922639"/>
            <a:ext cx="136928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Steps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634428" y="2644889"/>
            <a:ext cx="136928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Tips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634427" y="3931296"/>
            <a:ext cx="275977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Brightening the Whites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634428" y="4386846"/>
            <a:ext cx="275977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Sharpening the Iris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91014" y="1919069"/>
            <a:ext cx="867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 the Dodge Tool to add highlights and the Burn Tool to add depth and </a:t>
            </a:r>
            <a:r>
              <a:rPr lang="en-US" dirty="0" smtClean="0">
                <a:solidFill>
                  <a:schemeClr val="bg1"/>
                </a:solidFill>
              </a:rPr>
              <a:t>shadows.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>
                <a:solidFill>
                  <a:schemeClr val="bg1"/>
                </a:solidFill>
              </a:rPr>
              <a:t>the Smudge Tool for flyaway hairs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03714" y="2655841"/>
            <a:ext cx="6013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 on a separate layer and adjust opacity for natural results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94200" y="3936702"/>
            <a:ext cx="627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the Dodge Tool on the whites of the eyes to make them pop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94200" y="4386846"/>
            <a:ext cx="514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Apply the Sharpen Tool to bring out details in the iris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34428" y="4848654"/>
            <a:ext cx="275977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Adding Catchlights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4394200" y="4868197"/>
            <a:ext cx="713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Create a small white dot or line in the eyes to mimic light reflection, giving the eyes more life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64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22" grpId="0"/>
      <p:bldP spid="23" grpId="0"/>
      <p:bldP spid="24" grpId="0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97204" y="457735"/>
            <a:ext cx="691019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Introduction to Photo Restoration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2107" y="1493024"/>
            <a:ext cx="3062094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What is Photo Restoration?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2107" y="2815086"/>
            <a:ext cx="3062094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Importance of Restoration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17814" y="1935874"/>
            <a:ext cx="100137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process of bringing damaged, faded, or old photographs back to life by repairing tears, stains, and discoloration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38600" y="4664506"/>
            <a:ext cx="386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Fixing tears, scratches, and stains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32107" y="4165555"/>
            <a:ext cx="3062094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Common Restoration Tasks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97204" y="3261363"/>
            <a:ext cx="100137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Preserves historical and personal memories, transforming them into high-quality digital images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6714" y="4655025"/>
            <a:ext cx="243188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Repairing Damage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06714" y="5087576"/>
            <a:ext cx="243188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Color Correction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1606714" y="5541424"/>
            <a:ext cx="243188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Detail Enhancement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4038600" y="5068973"/>
            <a:ext cx="6388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Restoring faded or discolored images to their original tones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38600" y="5530010"/>
            <a:ext cx="749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Recovering lost details through sharpening and contrast adjustments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6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  <p:bldP spid="19" grpId="0"/>
      <p:bldP spid="26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97205" y="457735"/>
            <a:ext cx="566559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Tools for Photo Restoration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4006" y="1429524"/>
            <a:ext cx="3121239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Patch Tool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4005" y="2946451"/>
            <a:ext cx="312123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Content-Aware Fill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4005" y="4531784"/>
            <a:ext cx="3582795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Clone Stamp and Healing Brush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6328" y="1859139"/>
            <a:ext cx="136928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Purpose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96328" y="2289289"/>
            <a:ext cx="136928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How to use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96328" y="3372496"/>
            <a:ext cx="136928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Purpose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96328" y="3802646"/>
            <a:ext cx="136928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How to use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96328" y="4957829"/>
            <a:ext cx="296297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Application in Restoration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52914" y="1855569"/>
            <a:ext cx="7257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Removes larger areas of damage by blending them with surrounding pixels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65614" y="2300241"/>
            <a:ext cx="7918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Draw a selection around the damaged area and drag it to a clean area to replace 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40214" y="3394895"/>
            <a:ext cx="9048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Automatically fills selected areas with content that matches the surrounding texture and color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52914" y="3839567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the area to be repaired and apply the Content-Aware Fill option from the Edit menu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2000" y="4971377"/>
            <a:ext cx="7067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Useful for precise repairs on smaller areas, such as tears, scratches, and blemishes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97204" y="559335"/>
            <a:ext cx="609739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Repairing Tears and Scratches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4006" y="1683524"/>
            <a:ext cx="3121239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Selecting the Right Tool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4005" y="3200451"/>
            <a:ext cx="312123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Blending Edges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6328" y="2113139"/>
            <a:ext cx="195967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Small Scratches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96328" y="2543289"/>
            <a:ext cx="195967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Larger Tears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96328" y="3626496"/>
            <a:ext cx="250577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Feathering Selections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96328" y="4056646"/>
            <a:ext cx="250577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Smudge Tool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56000" y="2134271"/>
            <a:ext cx="585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Use the Spot Healing Brush or Healing Brush for quick fixes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05364" y="2564884"/>
            <a:ext cx="725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Patch Tool or Clone Stamp is better for covering larger damaged areas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02100" y="3648895"/>
            <a:ext cx="6743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soft edges around selections to blend repaired areas smoothly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02100" y="4079028"/>
            <a:ext cx="477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Subtly blend edges to remove visible repair lines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54101" y="5252081"/>
            <a:ext cx="2203784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Practical Example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3257883" y="5252081"/>
            <a:ext cx="8313821" cy="707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Repairing a torn edge on an old photograph using the Patch Tool and blending the repair with the Smudge Tool</a:t>
            </a:r>
          </a:p>
        </p:txBody>
      </p:sp>
    </p:spTree>
    <p:extLst>
      <p:ext uri="{BB962C8B-B14F-4D97-AF65-F5344CB8AC3E}">
        <p14:creationId xmlns:p14="http://schemas.microsoft.com/office/powerpoint/2010/main" val="247560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0" grpId="0" animBg="1"/>
      <p:bldP spid="2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819</TotalTime>
  <Words>1053</Words>
  <Application>Microsoft Office PowerPoint</Application>
  <PresentationFormat>Widescreen</PresentationFormat>
  <Paragraphs>160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1091</cp:revision>
  <dcterms:created xsi:type="dcterms:W3CDTF">2024-06-08T09:17:22Z</dcterms:created>
  <dcterms:modified xsi:type="dcterms:W3CDTF">2024-08-13T09:59:43Z</dcterms:modified>
</cp:coreProperties>
</file>