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90" r:id="rId3"/>
    <p:sldId id="289" r:id="rId4"/>
    <p:sldId id="312" r:id="rId5"/>
    <p:sldId id="313" r:id="rId6"/>
    <p:sldId id="314" r:id="rId7"/>
    <p:sldId id="315" r:id="rId8"/>
    <p:sldId id="316" r:id="rId9"/>
    <p:sldId id="31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4" autoAdjust="0"/>
    <p:restoredTop sz="96144" autoAdjust="0"/>
  </p:normalViewPr>
  <p:slideViewPr>
    <p:cSldViewPr snapToGrid="0">
      <p:cViewPr varScale="1">
        <p:scale>
          <a:sx n="80" d="100"/>
          <a:sy n="80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6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7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64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1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59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6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8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8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3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4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9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3948" y="2051025"/>
            <a:ext cx="3361842" cy="455417"/>
          </a:xfrm>
        </p:spPr>
        <p:txBody>
          <a:bodyPr>
            <a:normAutofit/>
          </a:bodyPr>
          <a:lstStyle/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000">
                <a:solidFill>
                  <a:schemeClr val="bg1"/>
                </a:solidFill>
              </a:rPr>
              <a:t>3D Tools and Features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4487" y="996416"/>
            <a:ext cx="306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About today…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32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2261" y="2162540"/>
            <a:ext cx="9721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3D tools in Photoshop allow you to create and manipulate three-dimensional objects and scenes directly within the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0487" y="1745018"/>
            <a:ext cx="350417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0487" y="3115656"/>
            <a:ext cx="3504176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Key Features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2261" y="3551862"/>
            <a:ext cx="174470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3D Workspace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7901" y="679351"/>
            <a:ext cx="6731699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What Are 3D Tools in Photoshop?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2261" y="3988068"/>
            <a:ext cx="174470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3D Layers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76783" y="4432836"/>
            <a:ext cx="1744707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3D Panel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16968" y="3560311"/>
            <a:ext cx="41360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dedicated workspace for 3D editing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16967" y="4005596"/>
            <a:ext cx="69028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Layers that include 3D content such as text, shapes, and models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16967" y="4423234"/>
            <a:ext cx="6921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Access to 3D settings, including lighting, materials, and textures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47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2" grpId="0" animBg="1"/>
      <p:bldP spid="14" grpId="0" animBg="1"/>
      <p:bldP spid="9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0487" y="1745018"/>
            <a:ext cx="2517587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Types of 3D Objects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0487" y="3707284"/>
            <a:ext cx="2517587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How to Create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2261" y="4143490"/>
            <a:ext cx="174470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Text to 3D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7902" y="679351"/>
            <a:ext cx="413287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Creating 3D Objects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2261" y="4579696"/>
            <a:ext cx="174470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Basic Shapes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76783" y="5024464"/>
            <a:ext cx="1744707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Import Models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16968" y="4151939"/>
            <a:ext cx="71918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Select text layer, go to 3D &gt; New 3D Extrusion from Selected Layer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16967" y="4597224"/>
            <a:ext cx="6301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Go to 3D &gt; New 3D Postcard from Layer and choose shape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16967" y="5014862"/>
            <a:ext cx="68547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Use 3D &gt; New 3D Layer from File to bring in external 3D models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90919" y="2172258"/>
            <a:ext cx="174470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3D Workspace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90919" y="2608464"/>
            <a:ext cx="174470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3D Layers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95441" y="3053232"/>
            <a:ext cx="1744707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3D Panel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35625" y="2154467"/>
            <a:ext cx="3817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Convert text layers into 3D objects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35625" y="2613535"/>
            <a:ext cx="63704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Create 3D geometric shapes like cubes, spheres, and cones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26296" y="3058033"/>
            <a:ext cx="6128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Import and manipulate 3D models from external sources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15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9" grpId="0"/>
      <p:bldP spid="15" grpId="0"/>
      <p:bldP spid="17" grpId="0"/>
      <p:bldP spid="19" grpId="0" animBg="1"/>
      <p:bldP spid="20" grpId="0" animBg="1"/>
      <p:bldP spid="21" grpId="0" animBg="1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0487" y="1754357"/>
            <a:ext cx="2517587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Transform Tools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0487" y="3707284"/>
            <a:ext cx="2517587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Editing Tools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2261" y="4143490"/>
            <a:ext cx="190111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3D Camera Tool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7902" y="679351"/>
            <a:ext cx="514353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Manipulating 3D Objects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2261" y="4579696"/>
            <a:ext cx="190111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3D Object Tool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73380" y="4147774"/>
            <a:ext cx="44855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Adjust the camera angle and perspective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73379" y="4593059"/>
            <a:ext cx="51860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Modify the properties and texture of 3D objects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90919" y="2172258"/>
            <a:ext cx="174470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Rotate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90919" y="2608464"/>
            <a:ext cx="174470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Scale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95441" y="3053232"/>
            <a:ext cx="1744707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Move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35625" y="2154467"/>
            <a:ext cx="4486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Adjust the rotation along X, Y, and Z axes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35625" y="2613535"/>
            <a:ext cx="35910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Change the size of the 3D object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26296" y="3058033"/>
            <a:ext cx="4557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Reposition the 3D object within the scene</a:t>
            </a:r>
          </a:p>
        </p:txBody>
      </p:sp>
    </p:spTree>
    <p:extLst>
      <p:ext uri="{BB962C8B-B14F-4D97-AF65-F5344CB8AC3E}">
        <p14:creationId xmlns:p14="http://schemas.microsoft.com/office/powerpoint/2010/main" val="30886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9" grpId="0"/>
      <p:bldP spid="15" grpId="0"/>
      <p:bldP spid="19" grpId="0" animBg="1"/>
      <p:bldP spid="20" grpId="0" animBg="1"/>
      <p:bldP spid="21" grpId="0" animBg="1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0487" y="1754357"/>
            <a:ext cx="2517587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Types of Lights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0487" y="3707284"/>
            <a:ext cx="2517587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Adjusting Light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2261" y="4143490"/>
            <a:ext cx="251472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Position and Intensity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7901" y="679351"/>
            <a:ext cx="623840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Adding and Adjusting Lighting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2261" y="4579696"/>
            <a:ext cx="1467981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Shadows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6989" y="4151185"/>
            <a:ext cx="5652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Control the location and strength of the light source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40242" y="4592686"/>
            <a:ext cx="4023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Modify shadow softness and opacity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90919" y="2172258"/>
            <a:ext cx="174470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Spotlight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90919" y="2608464"/>
            <a:ext cx="174470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Point Light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95441" y="3053232"/>
            <a:ext cx="1744707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Infinite Light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35625" y="2154467"/>
            <a:ext cx="5019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Focused light source with adjustable direction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35625" y="2613535"/>
            <a:ext cx="5543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Light that emits in all directions from a single point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26296" y="3058033"/>
            <a:ext cx="3954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Light source that simulates sunlight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13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9" grpId="0"/>
      <p:bldP spid="15" grpId="0"/>
      <p:bldP spid="19" grpId="0" animBg="1"/>
      <p:bldP spid="20" grpId="0" animBg="1"/>
      <p:bldP spid="21" grpId="0" animBg="1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0487" y="1754357"/>
            <a:ext cx="2517587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Textures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0487" y="3586968"/>
            <a:ext cx="2517587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Materials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2261" y="4023174"/>
            <a:ext cx="240103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Material Editor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7901" y="679351"/>
            <a:ext cx="659935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Applying Textures and Materials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2261" y="4459380"/>
            <a:ext cx="240103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Apply Materials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3299" y="4023174"/>
            <a:ext cx="5913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Change properties like color, shininess, and reflectivity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06467" y="4459380"/>
            <a:ext cx="6490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Assign different materials to different parts of the 3D object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90919" y="2172258"/>
            <a:ext cx="238238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Import Textures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90919" y="2608464"/>
            <a:ext cx="238238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Adjust UV Mapping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73299" y="2154467"/>
            <a:ext cx="6486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Add textures to surfaces to give them a realistic appearance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73299" y="2611946"/>
            <a:ext cx="4916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Modify how textures wrap around 3D objects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07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9" grpId="0"/>
      <p:bldP spid="15" grpId="0"/>
      <p:bldP spid="19" grpId="0" animBg="1"/>
      <p:bldP spid="20" grpId="0" animBg="1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0487" y="1754357"/>
            <a:ext cx="2517587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Render Settings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0487" y="3586968"/>
            <a:ext cx="2517587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Process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2261" y="4023174"/>
            <a:ext cx="240103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Render View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7901" y="679351"/>
            <a:ext cx="4445699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Rendering 3D Scenes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2261" y="4459380"/>
            <a:ext cx="240103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Final Render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3299" y="4023174"/>
            <a:ext cx="44425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Preview the scene before final rendering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06467" y="4459380"/>
            <a:ext cx="6700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Generate the high-quality image or animation of the 3D scene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90919" y="2172258"/>
            <a:ext cx="238238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Quality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90919" y="2608464"/>
            <a:ext cx="238238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Output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73299" y="2154467"/>
            <a:ext cx="6910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Choose between Draft, Standard, and Best quality for rendering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73299" y="2611946"/>
            <a:ext cx="5301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Set resolution and file format for the final render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13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9" grpId="0"/>
      <p:bldP spid="15" grpId="0"/>
      <p:bldP spid="19" grpId="0" animBg="1"/>
      <p:bldP spid="20" grpId="0" animBg="1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6077" y="495714"/>
            <a:ext cx="6539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Practical Tips and Best Practices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60901" y="1609179"/>
            <a:ext cx="291031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Optimize Performance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60901" y="2863135"/>
            <a:ext cx="291498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Use Guides and Grids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60901" y="3887972"/>
            <a:ext cx="2914985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Regularly Save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0552" y="2035940"/>
            <a:ext cx="89779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Work with lower resolution models for faster editing and high-resolution textures for final rendering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80552" y="3294163"/>
            <a:ext cx="68044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Utilize guides and grids to align and position objects accurately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52013" y="4319000"/>
            <a:ext cx="67601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Save different versions of your project to avoid losing progress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60901" y="4912809"/>
            <a:ext cx="2914986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Experiment with Lighting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4035" y="5367525"/>
            <a:ext cx="6104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>
                    <a:lumMod val="85000"/>
                  </a:schemeClr>
                </a:solidFill>
              </a:rPr>
              <a:t>Test various lighting setups to achieve the desired effect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55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936</TotalTime>
  <Words>426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 3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1284</cp:revision>
  <dcterms:created xsi:type="dcterms:W3CDTF">2024-06-08T09:17:22Z</dcterms:created>
  <dcterms:modified xsi:type="dcterms:W3CDTF">2024-08-13T10:28:49Z</dcterms:modified>
</cp:coreProperties>
</file>