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90" r:id="rId3"/>
    <p:sldId id="289" r:id="rId4"/>
    <p:sldId id="291" r:id="rId5"/>
    <p:sldId id="292" r:id="rId6"/>
    <p:sldId id="293" r:id="rId7"/>
    <p:sldId id="294" r:id="rId8"/>
    <p:sldId id="295" r:id="rId9"/>
    <p:sldId id="29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4" autoAdjust="0"/>
    <p:restoredTop sz="96144" autoAdjust="0"/>
  </p:normalViewPr>
  <p:slideViewPr>
    <p:cSldViewPr snapToGrid="0">
      <p:cViewPr varScale="1">
        <p:scale>
          <a:sx n="64" d="100"/>
          <a:sy n="64" d="100"/>
        </p:scale>
        <p:origin x="72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5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6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7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64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21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59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76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88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8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9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3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1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4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95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3949" y="2051025"/>
            <a:ext cx="2387283" cy="455417"/>
          </a:xfrm>
        </p:spPr>
        <p:txBody>
          <a:bodyPr>
            <a:normAutofit/>
          </a:bodyPr>
          <a:lstStyle/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>
                <a:solidFill>
                  <a:schemeClr val="bg1"/>
                </a:solidFill>
              </a:rPr>
              <a:t>Double exposure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4487" y="996416"/>
            <a:ext cx="3065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About today…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32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648" y="1675789"/>
            <a:ext cx="1506932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Definition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7900" y="548186"/>
            <a:ext cx="683998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Introduction to Double Exposures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8648" y="2782750"/>
            <a:ext cx="1506932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History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8648" y="3892485"/>
            <a:ext cx="172656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Modern Usage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65580" y="1681124"/>
            <a:ext cx="9832962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Double exposure is a creative photographic technique that involves combining two different images into a single frame, creating a surreal or symbolic effect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65580" y="2789440"/>
            <a:ext cx="9832962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Originated in film photography, where two exposures are made on the same film to merge images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94180" y="3892485"/>
            <a:ext cx="9604362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Now commonly achieved through digital editing in software like Photoshop, offering more control and precision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58648" y="5107789"/>
            <a:ext cx="1726563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Purpose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94180" y="5107789"/>
            <a:ext cx="960436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Used for artistic expression, storytelling, or creating visually compelling imagery</a:t>
            </a:r>
          </a:p>
        </p:txBody>
      </p:sp>
    </p:spTree>
    <p:extLst>
      <p:ext uri="{BB962C8B-B14F-4D97-AF65-F5344CB8AC3E}">
        <p14:creationId xmlns:p14="http://schemas.microsoft.com/office/powerpoint/2010/main" val="304147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nimBg="1"/>
      <p:bldP spid="30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3678" y="1543442"/>
            <a:ext cx="2568773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Choosing Your Images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6184" y="543685"/>
            <a:ext cx="683998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Setting Up for Double Exposure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13679" y="3413431"/>
            <a:ext cx="2568772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Preparing Your Images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606184" y="1983315"/>
            <a:ext cx="2017476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Base Image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97143" y="2423188"/>
            <a:ext cx="2026517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Secondary Image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97143" y="3852394"/>
            <a:ext cx="2017476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Adjust Lighting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97143" y="4471210"/>
            <a:ext cx="2017476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High Contrast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6184" y="5364346"/>
            <a:ext cx="2376267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Remove Background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23660" y="1963099"/>
            <a:ext cx="5763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Start with a clear, high-contrast portrait or silhouette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23660" y="2423188"/>
            <a:ext cx="80349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Select an image with strong shapes or patterns, like a landscape, cityscape, or texture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23660" y="3858862"/>
            <a:ext cx="7151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Ensure both images have compatible lighting for a seamless blend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23660" y="4471210"/>
            <a:ext cx="74574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Increase contrast in the base image to make the blending effect more pronounced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82451" y="5357671"/>
            <a:ext cx="78516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Use selection tools to remove the background of the portrait if necessary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43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4" grpId="0" animBg="1"/>
      <p:bldP spid="15" grpId="0" animBg="1"/>
      <p:bldP spid="17" grpId="0" animBg="1"/>
      <p:bldP spid="5" grpId="0"/>
      <p:bldP spid="18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06184" y="543685"/>
            <a:ext cx="838002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Creating a Double Exposure in Photoshop</a:t>
            </a:r>
          </a:p>
        </p:txBody>
      </p:sp>
      <p:sp>
        <p:nvSpPr>
          <p:cNvPr id="2" name="Rectangle 1"/>
          <p:cNvSpPr/>
          <p:nvPr/>
        </p:nvSpPr>
        <p:spPr>
          <a:xfrm>
            <a:off x="1461805" y="1913725"/>
            <a:ext cx="149796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Step 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61805" y="2358311"/>
            <a:ext cx="149796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Step 2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59767" y="1913725"/>
            <a:ext cx="35942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Open both images in Photoshop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61805" y="2802897"/>
            <a:ext cx="149796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Step 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61806" y="3656556"/>
            <a:ext cx="149796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Step </a:t>
            </a:r>
            <a:r>
              <a:rPr lang="en-US" sz="2000" dirty="0" smtClean="0">
                <a:solidFill>
                  <a:schemeClr val="bg1"/>
                </a:solidFill>
              </a:rPr>
              <a:t>4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61805" y="4510215"/>
            <a:ext cx="149796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Step </a:t>
            </a:r>
            <a:r>
              <a:rPr lang="en-US" sz="2000" dirty="0" smtClean="0">
                <a:solidFill>
                  <a:schemeClr val="bg1"/>
                </a:solidFill>
              </a:rPr>
              <a:t>5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461805" y="4954801"/>
            <a:ext cx="149796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Step </a:t>
            </a:r>
            <a:r>
              <a:rPr lang="en-US" sz="2000" dirty="0" smtClean="0">
                <a:solidFill>
                  <a:schemeClr val="bg1"/>
                </a:solidFill>
              </a:rPr>
              <a:t>6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59767" y="2350051"/>
            <a:ext cx="74142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Place the secondary image above the base image in the Layers panel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59768" y="2806086"/>
            <a:ext cx="83258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Change the Blending Mode of the secondary image layer to </a:t>
            </a:r>
            <a:r>
              <a:rPr lang="en-US" sz="2000" b="1" dirty="0">
                <a:solidFill>
                  <a:schemeClr val="bg1"/>
                </a:solidFill>
              </a:rPr>
              <a:t>Screen</a:t>
            </a:r>
            <a:r>
              <a:rPr lang="en-US" sz="2000" dirty="0">
                <a:solidFill>
                  <a:schemeClr val="bg1"/>
                </a:solidFill>
              </a:rPr>
              <a:t> or </a:t>
            </a:r>
            <a:r>
              <a:rPr lang="en-US" sz="2000" b="1" dirty="0">
                <a:solidFill>
                  <a:schemeClr val="bg1"/>
                </a:solidFill>
              </a:rPr>
              <a:t>Lighten</a:t>
            </a:r>
            <a:r>
              <a:rPr lang="en-US" sz="2000" dirty="0">
                <a:solidFill>
                  <a:schemeClr val="bg1"/>
                </a:solidFill>
              </a:rPr>
              <a:t> to merge it with the base image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959768" y="3659887"/>
            <a:ext cx="84461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Use </a:t>
            </a:r>
            <a:r>
              <a:rPr lang="en-US" sz="2000" b="1" dirty="0">
                <a:solidFill>
                  <a:schemeClr val="bg1"/>
                </a:solidFill>
              </a:rPr>
              <a:t>Layer Masks</a:t>
            </a:r>
            <a:r>
              <a:rPr lang="en-US" sz="2000" dirty="0">
                <a:solidFill>
                  <a:schemeClr val="bg1"/>
                </a:solidFill>
              </a:rPr>
              <a:t> to refine the blending, revealing or hiding parts of the images as needed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959768" y="4513546"/>
            <a:ext cx="7246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Adjust </a:t>
            </a:r>
            <a:r>
              <a:rPr lang="en-US" sz="2000" b="1">
                <a:solidFill>
                  <a:schemeClr val="bg1"/>
                </a:solidFill>
              </a:rPr>
              <a:t>Opacity</a:t>
            </a:r>
            <a:r>
              <a:rPr lang="en-US" sz="2000">
                <a:solidFill>
                  <a:schemeClr val="bg1"/>
                </a:solidFill>
              </a:rPr>
              <a:t> and </a:t>
            </a:r>
            <a:r>
              <a:rPr lang="en-US" sz="2000" b="1">
                <a:solidFill>
                  <a:schemeClr val="bg1"/>
                </a:solidFill>
              </a:rPr>
              <a:t>Levels</a:t>
            </a:r>
            <a:r>
              <a:rPr lang="en-US" sz="2000">
                <a:solidFill>
                  <a:schemeClr val="bg1"/>
                </a:solidFill>
              </a:rPr>
              <a:t> for better integration of the two images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59768" y="4942614"/>
            <a:ext cx="60404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Fine-tune colors and contrast using </a:t>
            </a:r>
            <a:r>
              <a:rPr lang="en-US" sz="2000" b="1">
                <a:solidFill>
                  <a:schemeClr val="bg1"/>
                </a:solidFill>
              </a:rPr>
              <a:t>Adjustment Layers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73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25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/>
      <p:bldP spid="26" grpId="0"/>
      <p:bldP spid="27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70089" y="813845"/>
            <a:ext cx="677982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Enhancing Your Double Exposure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45237" y="1913725"/>
            <a:ext cx="1858911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Gradient Maps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45237" y="2358311"/>
            <a:ext cx="2532679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Textures and Overlays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04148" y="1937754"/>
            <a:ext cx="87639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Use gradient maps to unify the color tones across both images for a cohesive look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45237" y="2802897"/>
            <a:ext cx="2532679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Dodging and Burning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45238" y="3656556"/>
            <a:ext cx="2532678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Fine-Tuning Edges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45237" y="4510215"/>
            <a:ext cx="2111574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Final Adjustments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77916" y="2373619"/>
            <a:ext cx="82910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Add textures or light leaks to enhance the artistic feel of the double exposure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77916" y="2829776"/>
            <a:ext cx="83258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Lighten or darken specific areas to add depth and direct focus within the image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77917" y="3656556"/>
            <a:ext cx="8181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Use soft brushes on the layer mask to smooth transitions between the images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56811" y="4510215"/>
            <a:ext cx="7430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Apply final color grading or filters to harmonize the image as a whole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60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25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70088" y="545103"/>
            <a:ext cx="816345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Creative Variations of Double Exposures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53521" y="1516680"/>
            <a:ext cx="2231889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Multiple Exposures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53521" y="2490659"/>
            <a:ext cx="2231889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Color Overlays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37568" y="1948549"/>
            <a:ext cx="7435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Experiment with more than two images for a complex, layered effect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53521" y="3477745"/>
            <a:ext cx="3410984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Symmetrical Double Exposure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53521" y="4438918"/>
            <a:ext cx="2532678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Incorporating Text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53521" y="5441750"/>
            <a:ext cx="294175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Double Exposure Portraits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570089" y="2939706"/>
            <a:ext cx="76803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Apply color overlays to different areas of the image for an abstract look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70089" y="3889887"/>
            <a:ext cx="7128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Create symmetry by duplicating and flipping the secondary image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94152" y="4892719"/>
            <a:ext cx="83800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Merge text elements with the double exposure for a conceptual design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06185" y="5931647"/>
            <a:ext cx="81289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>
                    <a:lumMod val="85000"/>
                  </a:schemeClr>
                </a:solidFill>
              </a:rPr>
              <a:t>Focus on blending human features with natural elements like trees or water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90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/>
      <p:bldP spid="26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70088" y="545103"/>
            <a:ext cx="569698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Common Mistakes and Tips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6716" y="1619652"/>
            <a:ext cx="2231889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Common Mistakes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63283" y="2055725"/>
            <a:ext cx="2231889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Overcomplicating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63283" y="2497494"/>
            <a:ext cx="3320748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Ignoring Lighting Consistency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46716" y="3669041"/>
            <a:ext cx="3940374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Tips for Effective Double Exposures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95172" y="2043693"/>
            <a:ext cx="6832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Adding too many images or effects can clutter the composition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63283" y="2928346"/>
            <a:ext cx="2231889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Poor Alignment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01647" y="4122842"/>
            <a:ext cx="2231889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Start Simple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01647" y="4971762"/>
            <a:ext cx="2604868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Focus on Composition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01647" y="5402614"/>
            <a:ext cx="3182384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Use High-Resolution Images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84031" y="2497494"/>
            <a:ext cx="64411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Mismatched lighting between images can break the illusion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95172" y="2928346"/>
            <a:ext cx="53527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Misaligned images may result in a disjointed look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33537" y="4132197"/>
            <a:ext cx="70625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Begin with two well-matched images to master the basics before experimenting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06515" y="4971762"/>
            <a:ext cx="7872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Ensure the images complement each other and enhance the overall story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84031" y="5402614"/>
            <a:ext cx="5883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High-quality images ensure a clean, professional finish</a:t>
            </a:r>
          </a:p>
        </p:txBody>
      </p:sp>
    </p:spTree>
    <p:extLst>
      <p:ext uri="{BB962C8B-B14F-4D97-AF65-F5344CB8AC3E}">
        <p14:creationId xmlns:p14="http://schemas.microsoft.com/office/powerpoint/2010/main" val="99829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25" grpId="0"/>
      <p:bldP spid="13" grpId="0" animBg="1"/>
      <p:bldP spid="14" grpId="0" animBg="1"/>
      <p:bldP spid="15" grpId="0" animBg="1"/>
      <p:bldP spid="17" grpId="0" animBg="1"/>
      <p:bldP spid="18" grpId="0"/>
      <p:bldP spid="19" grpId="0"/>
      <p:bldP spid="20" grpId="0"/>
      <p:bldP spid="3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70088" y="545103"/>
            <a:ext cx="357942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Practice Exercise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01646" y="1712995"/>
            <a:ext cx="1491947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Objective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01646" y="2186428"/>
            <a:ext cx="1491947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Steps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3593" y="1712995"/>
            <a:ext cx="62865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Create a double exposure using a portrait and a landscape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36260" y="2659861"/>
            <a:ext cx="42979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70C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>
                <a:solidFill>
                  <a:schemeClr val="bg1"/>
                </a:solidFill>
              </a:rPr>
              <a:t>Select a portrait as your base image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636260" y="3133294"/>
            <a:ext cx="73034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70C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>
                <a:solidFill>
                  <a:schemeClr val="bg1"/>
                </a:solidFill>
              </a:rPr>
              <a:t>Choose a landscape with strong features (e.g., mountains, trees)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36260" y="3606727"/>
            <a:ext cx="52549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70C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>
                <a:solidFill>
                  <a:schemeClr val="bg1"/>
                </a:solidFill>
              </a:rPr>
              <a:t>Follow the steps learned to blend the images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636260" y="4080160"/>
            <a:ext cx="52068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70C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>
                <a:solidFill>
                  <a:schemeClr val="bg1"/>
                </a:solidFill>
              </a:rPr>
              <a:t>Experiment with blending modes and masks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39251" y="4582179"/>
            <a:ext cx="6293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70C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>
                <a:solidFill>
                  <a:schemeClr val="bg1"/>
                </a:solidFill>
              </a:rPr>
              <a:t>Add finishing touches with gradient maps and textures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9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1076</TotalTime>
  <Words>551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 3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1445</cp:revision>
  <dcterms:created xsi:type="dcterms:W3CDTF">2024-06-08T09:17:22Z</dcterms:created>
  <dcterms:modified xsi:type="dcterms:W3CDTF">2024-08-13T10:47:50Z</dcterms:modified>
</cp:coreProperties>
</file>