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66" d="100"/>
          <a:sy n="66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283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Warping Text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474342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the Warp Text Feature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520116"/>
            <a:ext cx="301088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Different Warp Styles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9" y="2327776"/>
            <a:ext cx="265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Select the text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6799" y="2790631"/>
            <a:ext cx="6196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Click the "Create Warped Text" icon in the Options bar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61020" y="3982971"/>
            <a:ext cx="5390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Explore styles like Arc, Bulge, and Flag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5025" y="4735183"/>
            <a:ext cx="301088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Customizing Warp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1020" y="5163669"/>
            <a:ext cx="7736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Adjust the Bend, Horizontal Distortion, and Vertical Distortion sliders</a:t>
            </a:r>
          </a:p>
        </p:txBody>
      </p:sp>
    </p:spTree>
    <p:extLst>
      <p:ext uri="{BB962C8B-B14F-4D97-AF65-F5344CB8AC3E}">
        <p14:creationId xmlns:p14="http://schemas.microsoft.com/office/powerpoint/2010/main" val="289389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305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Text on a Path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345604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Drawing a Path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6" y="3099010"/>
            <a:ext cx="345604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Drawing a Path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9" y="2327776"/>
            <a:ext cx="5823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Use the Pen Tool or any shape tool to create a path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1021" y="3561865"/>
            <a:ext cx="7219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Select the Text Tool and click on the path to start typing along 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5025" y="4314077"/>
            <a:ext cx="345604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Text Along the Path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1022" y="4742563"/>
            <a:ext cx="65212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Use the Direct Selection Tool to move and adjust the text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458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Advanced Text Effects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345604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3D Text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6" y="3099010"/>
            <a:ext cx="345604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Combining Text with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8" y="2327776"/>
            <a:ext cx="7435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Use Photoshop's 3D tools to create text with depth and dimension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1021" y="3561865"/>
            <a:ext cx="8362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Integrate text with images using clipping masks and layer blending modes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5025" y="4314077"/>
            <a:ext cx="345604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Blending Modes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1022" y="4742563"/>
            <a:ext cx="957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Experiment with blending modes like Overlay, Multiply, and Screen for creative effects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560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415388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Avoiding Common Typography Errors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3253" y="3959687"/>
            <a:ext cx="345604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Tips for Better Text Design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8" y="2327776"/>
            <a:ext cx="2334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Overuse of fonts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99248" y="4422542"/>
            <a:ext cx="4109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Stick to a limited number of fonts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76797" y="2778989"/>
            <a:ext cx="5233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Poor contrast between text and background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6797" y="3248986"/>
            <a:ext cx="2731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Inconsistent spacing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9248" y="4883872"/>
            <a:ext cx="4313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Ensure high contrast for readability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9248" y="5391543"/>
            <a:ext cx="4698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Use alignment and spacing consistently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4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0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415388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 Text-Based Design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8" y="2417635"/>
            <a:ext cx="4921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Add a title using the Horizontal Type Tool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76798" y="2933949"/>
            <a:ext cx="4451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Apply a gradient overlay to the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6798" y="3450263"/>
            <a:ext cx="4921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Create a shadow effect using Layer Styles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8" y="2051025"/>
            <a:ext cx="1148031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53948" y="2506442"/>
            <a:ext cx="1845863" cy="45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Typography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18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What is Color Correction?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6798" y="2330985"/>
            <a:ext cx="9890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art and technique of arranging type to make written language legible, readable, and visually appealing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5" y="1865335"/>
            <a:ext cx="285447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 of Typography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303207"/>
            <a:ext cx="400930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of Typography in Design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3210" y="3815910"/>
            <a:ext cx="931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Typography plays a crucial role in design by creating a visual hierarchy, setting the tone of the document, and ensuring readability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5024" y="4727957"/>
            <a:ext cx="400917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Overview of Text Tools in Photoshop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3210" y="5300757"/>
            <a:ext cx="931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Photoshop provides various tools for working with text, including the Horizontal Type Tool, Vertical Type Tool, and Type Mask Tools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396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Text Tool Overview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6799" y="2330985"/>
            <a:ext cx="4872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Allows you to create and edit horizontal 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5" y="1865335"/>
            <a:ext cx="285447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Horizontal Type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7" y="2954291"/>
            <a:ext cx="285447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Vertical Type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3212" y="3466994"/>
            <a:ext cx="4716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Enables you to create and edit vertical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5" y="4090300"/>
            <a:ext cx="285447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Type Mask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3212" y="4663100"/>
            <a:ext cx="4620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 selection in the shape of the text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63" y="2902363"/>
            <a:ext cx="4393094" cy="15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257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Adding Text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799" y="2194391"/>
            <a:ext cx="4355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Select the Text Tool from the toolbar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5" y="1720151"/>
            <a:ext cx="285447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Add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471636"/>
            <a:ext cx="285447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Editing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6799" y="3883778"/>
            <a:ext cx="6052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Highlight the text to change the font, size, color, etc.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5025" y="4367693"/>
            <a:ext cx="334776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Basic Text Formatting Options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6799" y="4863640"/>
            <a:ext cx="91452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6799" y="2582335"/>
            <a:ext cx="5534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Click on the canvas where you want to add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9" y="2970279"/>
            <a:ext cx="2899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Type your desired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6799" y="5311459"/>
            <a:ext cx="91452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6798" y="5767878"/>
            <a:ext cx="91452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Color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91325" y="4871821"/>
            <a:ext cx="3810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Choose from a wide range of fonts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91325" y="5303278"/>
            <a:ext cx="2214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Adjust the text size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91325" y="5771729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Change the text color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 animBg="1"/>
      <p:bldP spid="10" grpId="0"/>
      <p:bldP spid="11" grpId="0"/>
      <p:bldP spid="12" grpId="0" animBg="1"/>
      <p:bldP spid="15" grpId="0" animBg="1"/>
      <p:bldP spid="3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248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Text Layers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799" y="2194391"/>
            <a:ext cx="4355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Select the Text Tool from the toolbar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5" y="1720151"/>
            <a:ext cx="285447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Text as a Separate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579918"/>
            <a:ext cx="363652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Advantages of Using Text Layers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76799" y="4028152"/>
            <a:ext cx="6052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Highlight the text to change the font, size, color, etc.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5025" y="4680518"/>
            <a:ext cx="262115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Managing Text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6799" y="2582335"/>
            <a:ext cx="5534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Click on the canvas where you want to add 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6799" y="2970279"/>
            <a:ext cx="2899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Type your desired 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6799" y="5134706"/>
            <a:ext cx="4541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Rename layers for better organization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6799" y="5534816"/>
            <a:ext cx="546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Group text layers with related design elements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  <p:bldP spid="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339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Formatting Text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285447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Font Selection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2764" y="2857574"/>
            <a:ext cx="363652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Changing Font Size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6799" y="3320429"/>
            <a:ext cx="6485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the size dropdown in the Options bar or Character panel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6576" y="3874291"/>
            <a:ext cx="389169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Applying Bold, Italic, and Underline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6799" y="2303712"/>
            <a:ext cx="618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Choose a font that suits the design's theme and purpose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6576" y="4927140"/>
            <a:ext cx="389169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Changing Text Color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6799" y="4328525"/>
            <a:ext cx="5570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the icons in the Character panel or Options bar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6799" y="5336621"/>
            <a:ext cx="6605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Click the color swatch in the Options bar to select a new color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655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Character and Paragraph Panels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285447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Character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520116"/>
            <a:ext cx="363652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Paragraph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9" y="2327776"/>
            <a:ext cx="547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Adjust font, size, kerning, tracking, and leading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6799" y="2790631"/>
            <a:ext cx="7748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Access additional text formatting options like all caps and small caps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61020" y="3982971"/>
            <a:ext cx="4415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Align text left, center, right, or justify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61020" y="4445826"/>
            <a:ext cx="5642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Adjust indents and spacing between paragraphs</a:t>
            </a:r>
          </a:p>
        </p:txBody>
      </p:sp>
    </p:spTree>
    <p:extLst>
      <p:ext uri="{BB962C8B-B14F-4D97-AF65-F5344CB8AC3E}">
        <p14:creationId xmlns:p14="http://schemas.microsoft.com/office/powerpoint/2010/main" val="1268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253" y="889215"/>
            <a:ext cx="470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Text Effects and Styles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5" y="1876563"/>
            <a:ext cx="474342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Adding Shadows, Glows, and Other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5" y="3520116"/>
            <a:ext cx="301088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Layer Styles for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799" y="2327776"/>
            <a:ext cx="6677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Right-click on the text layer and select "Blending Options."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6799" y="2790631"/>
            <a:ext cx="7363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Apply effects like Drop Shadow, Outer Glow, and Bevel &amp; Emboss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61020" y="3982971"/>
            <a:ext cx="5390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Layer styles can be reused and adjusted easily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428</TotalTime>
  <Words>627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451</cp:revision>
  <dcterms:created xsi:type="dcterms:W3CDTF">2024-06-08T09:17:22Z</dcterms:created>
  <dcterms:modified xsi:type="dcterms:W3CDTF">2024-08-13T07:00:41Z</dcterms:modified>
</cp:coreProperties>
</file>