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sldIdLst>
    <p:sldId id="256" r:id="rId3"/>
    <p:sldId id="331" r:id="rId4"/>
    <p:sldId id="345" r:id="rId5"/>
    <p:sldId id="346" r:id="rId6"/>
    <p:sldId id="347" r:id="rId7"/>
    <p:sldId id="354" r:id="rId8"/>
    <p:sldId id="348" r:id="rId9"/>
    <p:sldId id="350" r:id="rId10"/>
    <p:sldId id="351" r:id="rId11"/>
    <p:sldId id="355" r:id="rId12"/>
    <p:sldId id="349" r:id="rId13"/>
    <p:sldId id="352" r:id="rId14"/>
    <p:sldId id="353" r:id="rId15"/>
    <p:sldId id="343" r:id="rId16"/>
    <p:sldId id="330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38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0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5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6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74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3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08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1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88853" y="5984711"/>
            <a:ext cx="7014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Give examples of OOP approach from daily life.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21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61" y="1752228"/>
            <a:ext cx="7319095" cy="2879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3390" y="4796134"/>
            <a:ext cx="14949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4544" y="4796134"/>
            <a:ext cx="22905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behaviour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657" y="521018"/>
            <a:ext cx="30925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Objects contain</a:t>
            </a:r>
            <a:endParaRPr lang="en-US" sz="32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1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645284" cy="744187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37" y="3966007"/>
            <a:ext cx="4924920" cy="55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92D050"/>
                </a:solidFill>
              </a:rPr>
              <a:t>Constructors (__</a:t>
            </a:r>
            <a:r>
              <a:rPr lang="en-US" sz="2400" b="1" dirty="0" err="1" smtClean="0">
                <a:solidFill>
                  <a:srgbClr val="92D050"/>
                </a:solidFill>
              </a:rPr>
              <a:t>init</a:t>
            </a:r>
            <a:r>
              <a:rPr lang="en-US" sz="2400" b="1" dirty="0" smtClean="0">
                <a:solidFill>
                  <a:srgbClr val="92D050"/>
                </a:solidFill>
              </a:rPr>
              <a:t>__ method):</a:t>
            </a:r>
            <a:endParaRPr lang="en-US" sz="2400" b="1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37" y="1607250"/>
            <a:ext cx="4684208" cy="1587211"/>
          </a:xfrm>
          <a:prstGeom prst="rect">
            <a:avLst/>
          </a:prstGeom>
        </p:spPr>
      </p:pic>
      <p:pic>
        <p:nvPicPr>
          <p:cNvPr id="5122" name="Picture 2" descr="Hatch Egg Images – Browse 56,435 Stock Photos, Vectors, and Video | Adobe  Sto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45" y="1479960"/>
            <a:ext cx="47529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68547" y="4633746"/>
            <a:ext cx="7678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ui-sans-serif"/>
              </a:rPr>
              <a:t>Special method called when an object is instantiated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68547" y="5296045"/>
            <a:ext cx="7678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ui-sans-serif"/>
              </a:rPr>
              <a:t>Initializes the object's attributes</a:t>
            </a:r>
          </a:p>
        </p:txBody>
      </p:sp>
    </p:spTree>
    <p:extLst>
      <p:ext uri="{BB962C8B-B14F-4D97-AF65-F5344CB8AC3E}">
        <p14:creationId xmlns:p14="http://schemas.microsoft.com/office/powerpoint/2010/main" val="8540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982739" cy="649184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450"/>
            <a:ext cx="8596668" cy="499482"/>
          </a:xfrm>
        </p:spPr>
        <p:txBody>
          <a:bodyPr>
            <a:normAutofit/>
          </a:bodyPr>
          <a:lstStyle/>
          <a:p>
            <a:r>
              <a:rPr lang="en-US" sz="2400" dirty="0"/>
              <a:t>Functions defined within a class to perform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6" y="2445598"/>
            <a:ext cx="5516275" cy="3254371"/>
          </a:xfrm>
          <a:prstGeom prst="rect">
            <a:avLst/>
          </a:prstGeom>
        </p:spPr>
      </p:pic>
      <p:pic>
        <p:nvPicPr>
          <p:cNvPr id="1026" name="Picture 2" descr="Tools Everyone Should Have In Their Toolbox | Godwin's Got 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1" y="3601810"/>
            <a:ext cx="5788781" cy="325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8" y="5221525"/>
            <a:ext cx="71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difference between constructor and method?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8" y="5757964"/>
            <a:ext cx="572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constructor is required in instantiation?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286829" y="6032212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a class of your own choice having constructor and method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7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0062" y="2811103"/>
            <a:ext cx="885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Think of an app of your choice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Create at least 2 classes which belong to that app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bject Oriented Programming with Python - Full Course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mited Flexible Silicone Ice Cube Tray, ice cub tr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0" y="164890"/>
            <a:ext cx="6475751" cy="647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97" y="4702926"/>
            <a:ext cx="1465923" cy="1531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20" y="4422800"/>
            <a:ext cx="1253707" cy="1343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1" y="3407944"/>
            <a:ext cx="1173825" cy="12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769"/>
          </a:xfrm>
        </p:spPr>
        <p:txBody>
          <a:bodyPr/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27722"/>
            <a:ext cx="8982481" cy="465380"/>
          </a:xfrm>
        </p:spPr>
        <p:txBody>
          <a:bodyPr>
            <a:noAutofit/>
          </a:bodyPr>
          <a:lstStyle/>
          <a:p>
            <a:r>
              <a:rPr lang="en-US" sz="2200" dirty="0"/>
              <a:t>OOP is a programming paradigm based on the concept of "objects"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433765"/>
            <a:ext cx="9697591" cy="465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Objects are instances of classes, which are blueprints for creating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94" y="3287778"/>
            <a:ext cx="2239474" cy="3256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69" y="3997136"/>
            <a:ext cx="667850" cy="1205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47" y="5258820"/>
            <a:ext cx="683236" cy="1284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082" y="3733207"/>
            <a:ext cx="827850" cy="1213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007" y="5200577"/>
            <a:ext cx="618122" cy="13432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158" y="4370576"/>
            <a:ext cx="887059" cy="1174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921" y="3422157"/>
            <a:ext cx="1724938" cy="5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109220" cy="644769"/>
          </a:xfrm>
        </p:spPr>
        <p:txBody>
          <a:bodyPr/>
          <a:lstStyle/>
          <a:p>
            <a:r>
              <a:rPr lang="en-US" dirty="0" smtClean="0"/>
              <a:t>Why use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27721"/>
            <a:ext cx="5559343" cy="489047"/>
          </a:xfrm>
        </p:spPr>
        <p:txBody>
          <a:bodyPr>
            <a:noAutofit/>
          </a:bodyPr>
          <a:lstStyle/>
          <a:p>
            <a:r>
              <a:rPr lang="en-US" sz="2000" b="1" dirty="0"/>
              <a:t>Modularity:</a:t>
            </a:r>
            <a:r>
              <a:rPr lang="en-US" sz="2000" dirty="0"/>
              <a:t> Code is organized into classes, making it easier to manage.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1865" y="3642086"/>
            <a:ext cx="5723465" cy="465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Reusability:</a:t>
            </a:r>
            <a:r>
              <a:rPr lang="en-US" sz="2000" dirty="0"/>
              <a:t> Classes can be reused across different programs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10481" y="5300094"/>
            <a:ext cx="5183820" cy="465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Scalability:</a:t>
            </a:r>
            <a:r>
              <a:rPr lang="en-US" sz="2000" dirty="0"/>
              <a:t> Easier to add new features and maintain code</a:t>
            </a:r>
            <a:endParaRPr lang="en-US" sz="2400" dirty="0"/>
          </a:p>
        </p:txBody>
      </p:sp>
      <p:pic>
        <p:nvPicPr>
          <p:cNvPr id="4098" name="Picture 2" descr="Modularity definition and in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13" y="1008185"/>
            <a:ext cx="2276113" cy="18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de reusability: Some challenges and how to maximize its benef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19" y="2690120"/>
            <a:ext cx="2701437" cy="208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815" y="4619706"/>
            <a:ext cx="1942454" cy="16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9" y="5221525"/>
            <a:ext cx="593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concept of OOP?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8" y="5757964"/>
            <a:ext cx="606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are the advantages of using OOP approach?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79" y="2854464"/>
            <a:ext cx="2904759" cy="2232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1270000"/>
            <a:ext cx="3009900" cy="504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62" y="5101564"/>
            <a:ext cx="2915116" cy="82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62" y="3594834"/>
            <a:ext cx="2915461" cy="908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62" y="2196124"/>
            <a:ext cx="2885589" cy="9165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4278" y="21411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ui-sans-serif"/>
              </a:rPr>
              <a:t>Class: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A blueprint for creating objects (defines properties and behavior)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74034" y="6399308"/>
            <a:ext cx="6245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ui-sans-serif"/>
              </a:rPr>
              <a:t>Object: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An instance of a class (created from the blueprint)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707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Like </a:t>
            </a:r>
            <a:r>
              <a:rPr lang="en-US" sz="2400" dirty="0"/>
              <a:t>blueprints or templates for creating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961516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Define </a:t>
            </a:r>
            <a:r>
              <a:rPr lang="en-US" sz="2400" dirty="0"/>
              <a:t>the attributes (properties) that objects of that class will have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2" y="3992632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Define </a:t>
            </a:r>
            <a:r>
              <a:rPr lang="en-US" sz="2400" dirty="0"/>
              <a:t>the methods (functions) that objects of that class can perform</a:t>
            </a:r>
          </a:p>
        </p:txBody>
      </p:sp>
    </p:spTree>
    <p:extLst>
      <p:ext uri="{BB962C8B-B14F-4D97-AF65-F5344CB8AC3E}">
        <p14:creationId xmlns:p14="http://schemas.microsoft.com/office/powerpoint/2010/main" val="248162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70736"/>
          </a:xfrm>
        </p:spPr>
        <p:txBody>
          <a:bodyPr>
            <a:normAutofit/>
          </a:bodyPr>
          <a:lstStyle/>
          <a:p>
            <a:r>
              <a:rPr lang="en-US" sz="2400" dirty="0"/>
              <a:t>Objects are instances of a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961516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Created </a:t>
            </a:r>
            <a:r>
              <a:rPr lang="en-US" sz="2400" dirty="0"/>
              <a:t>from a class blueprint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3762442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object has its own set of attribute values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3" y="4563368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objects of the same class share the same methods</a:t>
            </a:r>
          </a:p>
        </p:txBody>
      </p:sp>
    </p:spTree>
    <p:extLst>
      <p:ext uri="{BB962C8B-B14F-4D97-AF65-F5344CB8AC3E}">
        <p14:creationId xmlns:p14="http://schemas.microsoft.com/office/powerpoint/2010/main" val="19328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265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Corbel</vt:lpstr>
      <vt:lpstr>Trebuchet MS</vt:lpstr>
      <vt:lpstr>ui-sans-serif</vt:lpstr>
      <vt:lpstr>Wingdings</vt:lpstr>
      <vt:lpstr>Wingdings 3</vt:lpstr>
      <vt:lpstr>Facet</vt:lpstr>
      <vt:lpstr>Banded</vt:lpstr>
      <vt:lpstr>PowerPoint Presentation</vt:lpstr>
      <vt:lpstr>PowerPoint Presentation</vt:lpstr>
      <vt:lpstr>PowerPoint Presentation</vt:lpstr>
      <vt:lpstr>What is Object-Oriented Programming?</vt:lpstr>
      <vt:lpstr>Why use OOP?</vt:lpstr>
      <vt:lpstr>PowerPoint Presentation</vt:lpstr>
      <vt:lpstr>Classes and Objects</vt:lpstr>
      <vt:lpstr>Classes</vt:lpstr>
      <vt:lpstr>Objects</vt:lpstr>
      <vt:lpstr>PowerPoint Presentation</vt:lpstr>
      <vt:lpstr>PowerPoint Presentation</vt:lpstr>
      <vt:lpstr>Creating a Class</vt:lpstr>
      <vt:lpstr>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792</cp:revision>
  <dcterms:created xsi:type="dcterms:W3CDTF">2024-05-30T05:17:30Z</dcterms:created>
  <dcterms:modified xsi:type="dcterms:W3CDTF">2024-06-06T09:21:18Z</dcterms:modified>
</cp:coreProperties>
</file>