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43" r:id="rId11"/>
    <p:sldId id="3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088BB7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946" y="3014104"/>
            <a:ext cx="729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What module in Python is used for working with dates and times?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3" y="135358"/>
            <a:ext cx="3511546" cy="2607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2079" y="3481647"/>
            <a:ext cx="13751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datetime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946" y="4206360"/>
            <a:ext cx="890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How do you get the current date and time in Python using the datetime module?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022079" y="4673903"/>
            <a:ext cx="2981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datetime.datetime.now()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946" y="5374547"/>
            <a:ext cx="721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What method is used to format a datetime object into a string?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22079" y="5810964"/>
            <a:ext cx="13009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strftime()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741" y="2930630"/>
            <a:ext cx="885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SzPct val="85000"/>
            </a:pPr>
            <a:r>
              <a:rPr lang="en-US" sz="2000" dirty="0"/>
              <a:t>Write a Python script that prints the current date and time in the format YYYY-MM-DD HH:MM:SS.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57" y="376854"/>
            <a:ext cx="4815876" cy="20175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741" y="4692359"/>
            <a:ext cx="9157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a Python script that asks the user for their birthdate (in YYYY-MM-DD format) and calculates how many days are left until their next birthday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594" y="2473384"/>
            <a:ext cx="867545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595" y="4174746"/>
            <a:ext cx="867545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72746" y="1804086"/>
              <a:ext cx="2880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Working with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31456" y="4007877"/>
              <a:ext cx="1843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rgbClr val="FFC000"/>
                  </a:solidFill>
                </a:rPr>
                <a:t>Modules</a:t>
              </a:r>
              <a:endParaRPr lang="en-US" sz="36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7568592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Importance of Date and Time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1492929"/>
            <a:ext cx="4652398" cy="462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Date and time handling is crucial </a:t>
            </a:r>
            <a:r>
              <a:rPr lang="en-US" sz="2000" dirty="0" smtClean="0"/>
              <a:t>for 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1334" y="2112018"/>
            <a:ext cx="369440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Scheduling and Time-Stamping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4033" y="2575419"/>
            <a:ext cx="7675631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Essential for logging events, setting alarms, and scheduling tasks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31333" y="3138423"/>
            <a:ext cx="369441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Measuring Time Intervals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31333" y="4240487"/>
            <a:ext cx="369441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Formatting Dates for Display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52040" y="5367264"/>
            <a:ext cx="369441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Handling Time Zones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4033" y="3638686"/>
            <a:ext cx="7996908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Used in performance measurement, countdowns, and time tracking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4033" y="4772505"/>
            <a:ext cx="658823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Important for user interfaces, reports, and data export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4033" y="5899282"/>
            <a:ext cx="7996908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Critical for global applications to manage different time zones and daylight saving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8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318765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datetime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1492929"/>
            <a:ext cx="7086678" cy="462851"/>
          </a:xfrm>
        </p:spPr>
        <p:txBody>
          <a:bodyPr>
            <a:noAutofit/>
          </a:bodyPr>
          <a:lstStyle/>
          <a:p>
            <a:pPr>
              <a:buFont typeface="Wingdings 3" panose="05040102010807070707" pitchFamily="18" charset="2"/>
              <a:buChar char="u"/>
            </a:pPr>
            <a:r>
              <a:rPr lang="en-US" sz="2000" dirty="0"/>
              <a:t>The datetime module is part of Python's standard library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2154" y="1985384"/>
            <a:ext cx="6419416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 dirty="0"/>
              <a:t>It provides classes to manipulate dates and </a:t>
            </a:r>
            <a:r>
              <a:rPr lang="en-US" sz="2000" dirty="0" smtClean="0"/>
              <a:t>times :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89109" y="2941939"/>
            <a:ext cx="136211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89108" y="3500496"/>
            <a:ext cx="136211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time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89109" y="4079173"/>
            <a:ext cx="136211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datetime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74792" y="2946088"/>
            <a:ext cx="507862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For working with dates (year, month, day)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74791" y="3500496"/>
            <a:ext cx="7512909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For working with time (hours, minutes, seconds, microseconds)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74791" y="4106585"/>
            <a:ext cx="4670855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For working with both dates and times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9109" y="4657850"/>
            <a:ext cx="1362112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timedelta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68609" y="4657850"/>
            <a:ext cx="7173099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For representing the difference between two dates or times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89107" y="5236527"/>
            <a:ext cx="136211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tzinfo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68609" y="5236527"/>
            <a:ext cx="4670855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For dealing with time zones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60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318765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datetime.date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1653570"/>
            <a:ext cx="7086678" cy="462851"/>
          </a:xfrm>
        </p:spPr>
        <p:txBody>
          <a:bodyPr>
            <a:noAutofit/>
          </a:bodyPr>
          <a:lstStyle/>
          <a:p>
            <a:pPr>
              <a:buFont typeface="Wingdings 3" panose="05040102010807070707" pitchFamily="18" charset="2"/>
              <a:buChar char="u"/>
            </a:pPr>
            <a:r>
              <a:rPr lang="en-US" sz="2000" dirty="0"/>
              <a:t>Represents a date (year, month, day)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108" y="2354008"/>
            <a:ext cx="33639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Creating a Date Object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56773" y="4386217"/>
            <a:ext cx="336390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Accessing Date Attributes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8" y="2754118"/>
            <a:ext cx="3677382" cy="1653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62" y="4428923"/>
            <a:ext cx="2788073" cy="439333"/>
          </a:xfrm>
          <a:prstGeom prst="rect">
            <a:avLst/>
          </a:prstGeom>
          <a:ln>
            <a:solidFill>
              <a:srgbClr val="33C888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772" y="4786326"/>
            <a:ext cx="3132115" cy="1392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888" y="4848110"/>
            <a:ext cx="1566324" cy="394872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887" y="5271169"/>
            <a:ext cx="1566325" cy="37293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887" y="5697005"/>
            <a:ext cx="1566325" cy="381366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197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318765" cy="537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datetime.time</a:t>
            </a:r>
            <a:r>
              <a:rPr lang="en-US" b="1" dirty="0" smtClean="0"/>
              <a:t> </a:t>
            </a:r>
            <a:r>
              <a:rPr lang="en-US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1653570"/>
            <a:ext cx="6678905" cy="462851"/>
          </a:xfrm>
        </p:spPr>
        <p:txBody>
          <a:bodyPr>
            <a:noAutofit/>
          </a:bodyPr>
          <a:lstStyle/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Represents time (hour, minute, second, microsecond)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89108" y="2354008"/>
            <a:ext cx="33639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Creating a Time Object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56773" y="4386217"/>
            <a:ext cx="336390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Accessing Time Attributes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7" y="2751256"/>
            <a:ext cx="3852328" cy="1487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73" y="4786327"/>
            <a:ext cx="3363907" cy="1211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32" y="4238368"/>
            <a:ext cx="2300198" cy="45699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680" y="4771820"/>
            <a:ext cx="1860326" cy="43037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680" y="5209051"/>
            <a:ext cx="1860326" cy="37206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680" y="5603100"/>
            <a:ext cx="1860326" cy="39581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3287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850105" cy="5374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datetime.datetime</a:t>
            </a:r>
            <a:r>
              <a:rPr lang="en-US" b="1" dirty="0" smtClean="0"/>
              <a:t> </a:t>
            </a:r>
            <a:r>
              <a:rPr lang="en-US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1653570"/>
            <a:ext cx="4158127" cy="462851"/>
          </a:xfrm>
        </p:spPr>
        <p:txBody>
          <a:bodyPr>
            <a:noAutofit/>
          </a:bodyPr>
          <a:lstStyle/>
          <a:p>
            <a:pPr>
              <a:buFont typeface="Wingdings 3" panose="05040102010807070707" pitchFamily="18" charset="2"/>
              <a:buChar char="u"/>
            </a:pPr>
            <a:r>
              <a:rPr lang="en-US" sz="2000" dirty="0"/>
              <a:t>Represents both date and time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108" y="2354008"/>
            <a:ext cx="33639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Creating a Datetime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0281" y="3262450"/>
            <a:ext cx="367282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Accessing Datetime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8" y="2746493"/>
            <a:ext cx="3363907" cy="143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2" y="4178518"/>
            <a:ext cx="3871246" cy="5170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281" y="3662559"/>
            <a:ext cx="2644346" cy="2104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269" y="3699629"/>
            <a:ext cx="1482811" cy="358346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668" y="4077728"/>
            <a:ext cx="1490770" cy="269011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6668" y="4380355"/>
            <a:ext cx="1490770" cy="29142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4626" y="4695568"/>
            <a:ext cx="1482811" cy="31524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4626" y="5046952"/>
            <a:ext cx="1482811" cy="31344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4626" y="5396533"/>
            <a:ext cx="1482811" cy="28244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731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998387" cy="537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datetime.timedelta</a:t>
            </a:r>
            <a:r>
              <a:rPr lang="en-US" b="1" dirty="0" smtClean="0"/>
              <a:t> </a:t>
            </a:r>
            <a:r>
              <a:rPr lang="en-US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1653570"/>
            <a:ext cx="6802472" cy="462851"/>
          </a:xfrm>
        </p:spPr>
        <p:txBody>
          <a:bodyPr>
            <a:noAutofit/>
          </a:bodyPr>
          <a:lstStyle/>
          <a:p>
            <a:pPr>
              <a:buFont typeface="Wingdings 3" panose="05040102010807070707" pitchFamily="18" charset="2"/>
              <a:buChar char="u"/>
            </a:pPr>
            <a:r>
              <a:rPr lang="en-US" sz="2000" dirty="0"/>
              <a:t>Represents the difference between two dates or times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2038" y="2341651"/>
            <a:ext cx="33639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Creating a </a:t>
            </a:r>
            <a:r>
              <a:rPr lang="en-US" sz="2000" dirty="0" err="1"/>
              <a:t>timedelta</a:t>
            </a:r>
            <a:r>
              <a:rPr lang="en-US" sz="2000" dirty="0"/>
              <a:t>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039" y="3728271"/>
            <a:ext cx="367282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Adding and subtracting dates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38" y="2741760"/>
            <a:ext cx="3450406" cy="748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8" y="4118637"/>
            <a:ext cx="3358277" cy="5237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00970" y="3121353"/>
            <a:ext cx="16450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Code Example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70" y="3490685"/>
            <a:ext cx="5592682" cy="26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7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5591511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Formatting Dates and Times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62154" y="1476678"/>
            <a:ext cx="33639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Using strftime to format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" y="1876788"/>
            <a:ext cx="4219770" cy="5080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2154" y="2583588"/>
            <a:ext cx="3363907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Common format codes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2154" y="3008412"/>
            <a:ext cx="24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%Y: Year with century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62154" y="3402458"/>
            <a:ext cx="48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%m: Month as a zero-padded decimal number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2154" y="3816636"/>
            <a:ext cx="598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%d: Day of the month as a zero-padded decimal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154" y="4294158"/>
            <a:ext cx="655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%H: Hour (24-hour clock) as a zero-padded decimal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2154" y="4771680"/>
            <a:ext cx="492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%M: Minute as a zero-padded decimal number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4176" y="5212143"/>
            <a:ext cx="489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%S: Second as a zero-padded decimal number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71" y="5141012"/>
            <a:ext cx="5149529" cy="173046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042472" y="4736756"/>
            <a:ext cx="142362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55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/>
      <p:bldP spid="7" grpId="0"/>
      <p:bldP spid="15" grpId="0"/>
      <p:bldP spid="16" grpId="0"/>
      <p:bldP spid="17" grpId="0"/>
      <p:bldP spid="18" grpId="0"/>
      <p:bldP spid="2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383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Importance of Date and Time Handling</vt:lpstr>
      <vt:lpstr>The datetime Module</vt:lpstr>
      <vt:lpstr>datetime.date Class</vt:lpstr>
      <vt:lpstr>datetime.time Class</vt:lpstr>
      <vt:lpstr>datetime.datetime Class</vt:lpstr>
      <vt:lpstr>datetime.timedelta Class</vt:lpstr>
      <vt:lpstr>Formatting Dates and Times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1055</cp:revision>
  <dcterms:created xsi:type="dcterms:W3CDTF">2024-05-30T05:17:30Z</dcterms:created>
  <dcterms:modified xsi:type="dcterms:W3CDTF">2024-09-12T07:01:29Z</dcterms:modified>
</cp:coreProperties>
</file>