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sldIdLst>
    <p:sldId id="256" r:id="rId3"/>
    <p:sldId id="346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43" r:id="rId16"/>
    <p:sldId id="3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888"/>
    <a:srgbClr val="088BB7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57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8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1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7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6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1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07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8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8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5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4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3" y="632588"/>
            <a:ext cx="5538609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Basic DataFrame Operations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154" y="1612632"/>
            <a:ext cx="2740604" cy="4001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Head and Tail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62153" y="3802168"/>
            <a:ext cx="274060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Shape and Columns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789" y="4342672"/>
            <a:ext cx="1563924" cy="4628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df.shape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30415" y="2153136"/>
            <a:ext cx="154129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df.head()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415" y="2640348"/>
            <a:ext cx="154129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df.tail</a:t>
            </a:r>
            <a:r>
              <a:rPr lang="en-US" sz="2000" dirty="0" smtClean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30415" y="4865769"/>
            <a:ext cx="1541298" cy="4628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df.columns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71713" y="2140215"/>
            <a:ext cx="293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Displays the first 5 rows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71713" y="2640348"/>
            <a:ext cx="2872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Displays the last 5 rows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271713" y="4374042"/>
            <a:ext cx="4332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Returns the shape of the DataFrame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271713" y="4881882"/>
            <a:ext cx="3219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Returns the column names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62" y="829035"/>
            <a:ext cx="4090485" cy="38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2" grpId="0" animBg="1"/>
      <p:bldP spid="3" grpId="0" animBg="1"/>
      <p:bldP spid="14" grpId="0" animBg="1"/>
      <p:bldP spid="15" grpId="0" animBg="1"/>
      <p:bldP spid="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3" y="632588"/>
            <a:ext cx="3038297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Accessing Data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154" y="1612632"/>
            <a:ext cx="2740604" cy="4001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Loc and Iloc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62153" y="3802168"/>
            <a:ext cx="274060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30415" y="2153136"/>
            <a:ext cx="2484272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df.loc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row_label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0414" y="2640348"/>
            <a:ext cx="248427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df.iloc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2757" y="2184506"/>
            <a:ext cx="2640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Access rows by labels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2757" y="2640348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Access rows by index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3" y="4215146"/>
            <a:ext cx="3938410" cy="9076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3096190"/>
            <a:ext cx="4967287" cy="32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3" grpId="0" animBg="1"/>
      <p:bldP spid="14" grpId="0" animBg="1"/>
      <p:bldP spid="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3" y="632588"/>
            <a:ext cx="3666947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Manipulation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154" y="1612632"/>
            <a:ext cx="2081034" cy="4001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Filtering Data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62153" y="2994786"/>
            <a:ext cx="208103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Sorting 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00100" y="2130419"/>
            <a:ext cx="2097049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df[df['Age'] &gt; 30]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52" y="4405485"/>
            <a:ext cx="208103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897149" y="2130419"/>
            <a:ext cx="47933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Filter rows where age is greater than 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6851" y="3459043"/>
            <a:ext cx="2906565" cy="4001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df.sort_values(by='Age')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3416" y="3449625"/>
            <a:ext cx="279756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Sort DataFrame by age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78" y="4801954"/>
            <a:ext cx="4501524" cy="8701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32" y="2994786"/>
            <a:ext cx="2525280" cy="33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3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5" grpId="0" animBg="1"/>
      <p:bldP spid="15" grpId="0" animBg="1"/>
      <p:bldP spid="9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3" y="632588"/>
            <a:ext cx="5181422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Grouping and Aggregation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154" y="1612632"/>
            <a:ext cx="2081034" cy="4001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Group By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62153" y="2994786"/>
            <a:ext cx="208103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Aggregation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62152" y="4405485"/>
            <a:ext cx="208103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766851" y="3416179"/>
            <a:ext cx="1853392" cy="4001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df['Age'].sum()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8899" y="3421355"/>
            <a:ext cx="155363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Sum of ages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766851" y="2058980"/>
            <a:ext cx="3071675" cy="4001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df.groupby('City').mean()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38526" y="2058980"/>
            <a:ext cx="4512774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Group by city and calculate the mean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6" y="4800065"/>
            <a:ext cx="3097479" cy="836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81" y="4002019"/>
            <a:ext cx="5971596" cy="28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5" grpId="0" animBg="1"/>
      <p:bldP spid="17" grpId="0" animBg="1"/>
      <p:bldP spid="18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139" y="1554831"/>
            <a:ext cx="4417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Pandas primarily used for?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3" y="135358"/>
            <a:ext cx="3511546" cy="26078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8253" y="2043356"/>
            <a:ext cx="380047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Data manipulation and analysis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86935" y="3082771"/>
            <a:ext cx="647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command is used to install Pandas using pip?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964928" y="3585881"/>
            <a:ext cx="224976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pip install pandas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933" y="4274461"/>
            <a:ext cx="708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</a:t>
            </a:r>
            <a:r>
              <a:rPr lang="en-US" sz="2000" dirty="0" err="1"/>
              <a:t>pd</a:t>
            </a:r>
            <a:r>
              <a:rPr lang="en-US" sz="2000" dirty="0"/>
              <a:t> typically represent when importing Pandas?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964930" y="4777571"/>
            <a:ext cx="21497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 Pandas module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934" y="5539779"/>
            <a:ext cx="997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Pandas data structure is best suited for storing 2-dimensional labeled data?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964929" y="6020306"/>
            <a:ext cx="156396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DataFrame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/>
      <p:bldP spid="11" grpId="0" animBg="1"/>
      <p:bldP spid="7" grpId="0"/>
      <p:bldP spid="9" grpId="0" animBg="1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170" y="3060523"/>
            <a:ext cx="322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Practice lectures steps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32" y="776961"/>
            <a:ext cx="3678575" cy="15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" name="Picture 227" descr="What is panda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00025"/>
            <a:ext cx="11210925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524196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smtClean="0"/>
              <a:t>Pandas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4746" y="2012682"/>
            <a:ext cx="274060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Definition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4631" y="2521125"/>
            <a:ext cx="8863435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Pandas is an open-source data manipulation and analysis library for Python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4631" y="3439628"/>
            <a:ext cx="274060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Key Features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23811" y="3944350"/>
            <a:ext cx="503405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/>
              <a:t>High-level data structures and methods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23812" y="4454175"/>
            <a:ext cx="4219664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/>
              <a:t>Handles missing data gracefully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23811" y="4964000"/>
            <a:ext cx="5491251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/>
              <a:t>Easy handling of data from various sources</a:t>
            </a:r>
            <a:endParaRPr lang="en-US" sz="2000" dirty="0"/>
          </a:p>
        </p:txBody>
      </p:sp>
      <p:pic>
        <p:nvPicPr>
          <p:cNvPr id="3" name="Picture 2" descr="pandas (software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2" y="3790616"/>
            <a:ext cx="3484561" cy="140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9" grpId="0"/>
      <p:bldP spid="1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3438346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Why Use Pandas?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154" y="1612632"/>
            <a:ext cx="274060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Advantages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2039" y="2121075"/>
            <a:ext cx="3345869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Easy data manipulation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195308" y="3935061"/>
            <a:ext cx="274060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Use Cases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64489" y="4439783"/>
            <a:ext cx="212356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/>
              <a:t>Data analysis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64489" y="4949608"/>
            <a:ext cx="2671423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/>
              <a:t>Data visualization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64489" y="5459433"/>
            <a:ext cx="520966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/>
              <a:t>Data preprocessing for machine learning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2039" y="2583926"/>
            <a:ext cx="7089194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Integration with other libraries (NumPy, Matplotlib, etc.)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2039" y="3028068"/>
            <a:ext cx="4631744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Powerful data cleaning capabilities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64" y="3411725"/>
            <a:ext cx="2925297" cy="20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9" grpId="0"/>
      <p:bldP spid="12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3438346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Installing Pandas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154" y="1612632"/>
            <a:ext cx="186672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Command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7284" y="2179263"/>
            <a:ext cx="2305474" cy="462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>
                <a:solidFill>
                  <a:schemeClr val="bg1"/>
                </a:solidFill>
              </a:rPr>
              <a:t>pip install pandas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3889721"/>
            <a:ext cx="6108700" cy="22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3438346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Importing Pandas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154" y="1612632"/>
            <a:ext cx="274060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62154" y="3011615"/>
            <a:ext cx="274060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62154" y="3483165"/>
            <a:ext cx="5095696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 dirty="0" smtClean="0"/>
              <a:t>‘</a:t>
            </a:r>
            <a:r>
              <a:rPr lang="en-US" sz="2000" dirty="0" err="1" smtClean="0"/>
              <a:t>pd</a:t>
            </a:r>
            <a:r>
              <a:rPr lang="en-US" sz="2000" dirty="0" smtClean="0"/>
              <a:t>’ </a:t>
            </a:r>
            <a:r>
              <a:rPr lang="en-US" sz="2000" dirty="0"/>
              <a:t>is a common alias used for Pandas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4" y="2012742"/>
            <a:ext cx="3238322" cy="559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4368800"/>
            <a:ext cx="37338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5095696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Data Structures in Pandas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154" y="1612632"/>
            <a:ext cx="274060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Series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2039" y="2121075"/>
            <a:ext cx="3848524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1-dimensional labeled array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154" y="3852995"/>
            <a:ext cx="274060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DataFrame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52038" y="4424179"/>
            <a:ext cx="4848650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/>
              <a:t>2-dimensional labeled data structure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2040" y="4934004"/>
            <a:ext cx="1307136" cy="4628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Example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2299" y="4974132"/>
            <a:ext cx="6437325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pd.DataFrame({'column1': [1, 2], 'column2': [3, 4]})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2039" y="2663014"/>
            <a:ext cx="1262486" cy="462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959175" y="2709773"/>
            <a:ext cx="2369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pd.Series</a:t>
            </a:r>
            <a:r>
              <a:rPr lang="en-US" sz="2000" dirty="0"/>
              <a:t>([1, 2, 3])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37" y="2062435"/>
            <a:ext cx="982663" cy="1063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593554"/>
            <a:ext cx="2212088" cy="1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0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1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324171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Creating a DataFrame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154" y="1612632"/>
            <a:ext cx="274060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62154" y="4752282"/>
            <a:ext cx="274060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Explanation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35558" y="5233671"/>
            <a:ext cx="4848650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Creating a </a:t>
            </a:r>
            <a:r>
              <a:rPr lang="en-US" sz="2000" dirty="0" err="1"/>
              <a:t>DataFrame</a:t>
            </a:r>
            <a:r>
              <a:rPr lang="en-US" sz="2000" dirty="0"/>
              <a:t> from a dictionary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3" y="2031140"/>
            <a:ext cx="5940877" cy="2183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961" y="1612632"/>
            <a:ext cx="3039440" cy="2295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491" y="4403869"/>
            <a:ext cx="4149010" cy="1659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36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5095696" cy="53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Reading Data from Files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154" y="1612632"/>
            <a:ext cx="158097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CSV File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62153" y="3619266"/>
            <a:ext cx="1580971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Excel File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44362" y="2021158"/>
            <a:ext cx="180690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Code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28248" y="2628175"/>
            <a:ext cx="3332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('data.csv')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4362" y="4040220"/>
            <a:ext cx="180690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Code Example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76808" y="4486472"/>
            <a:ext cx="3666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pd.read_excel</a:t>
            </a:r>
            <a:r>
              <a:rPr lang="en-US" sz="2000" dirty="0"/>
              <a:t>('data.xlsx')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196" y="4273331"/>
            <a:ext cx="5458419" cy="25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5" grpId="0" animBg="1"/>
      <p:bldP spid="9" grpId="0"/>
      <p:bldP spid="15" grpId="0" animBg="1"/>
      <p:bldP spid="16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331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Trebuchet MS</vt:lpstr>
      <vt:lpstr>Tw Cen MT</vt:lpstr>
      <vt:lpstr>Tw Cen MT Condensed</vt:lpstr>
      <vt:lpstr>Wingdings 3</vt:lpstr>
      <vt:lpstr>Facet</vt:lpstr>
      <vt:lpstr>Integral</vt:lpstr>
      <vt:lpstr>PowerPoint Presentation</vt:lpstr>
      <vt:lpstr>PowerPoint Presentation</vt:lpstr>
      <vt:lpstr>Introduction to Pandas</vt:lpstr>
      <vt:lpstr>Why Use Pandas?</vt:lpstr>
      <vt:lpstr>Installing Pandas</vt:lpstr>
      <vt:lpstr>Importing Pandas</vt:lpstr>
      <vt:lpstr>Data Structures in Pandas</vt:lpstr>
      <vt:lpstr>Creating a DataFrame</vt:lpstr>
      <vt:lpstr>Reading Data from Files</vt:lpstr>
      <vt:lpstr>Basic DataFrame Operations</vt:lpstr>
      <vt:lpstr>Accessing Data</vt:lpstr>
      <vt:lpstr>Data Manipulation</vt:lpstr>
      <vt:lpstr>Grouping and Aggregation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1415</cp:revision>
  <dcterms:created xsi:type="dcterms:W3CDTF">2024-05-30T05:17:30Z</dcterms:created>
  <dcterms:modified xsi:type="dcterms:W3CDTF">2024-09-12T07:48:54Z</dcterms:modified>
</cp:coreProperties>
</file>