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9" r:id="rId2"/>
  </p:sldMasterIdLst>
  <p:sldIdLst>
    <p:sldId id="256" r:id="rId3"/>
    <p:sldId id="346" r:id="rId4"/>
    <p:sldId id="355" r:id="rId5"/>
    <p:sldId id="356" r:id="rId6"/>
    <p:sldId id="357" r:id="rId7"/>
    <p:sldId id="358" r:id="rId8"/>
    <p:sldId id="359" r:id="rId9"/>
    <p:sldId id="360" r:id="rId10"/>
    <p:sldId id="361" r:id="rId11"/>
    <p:sldId id="362" r:id="rId12"/>
    <p:sldId id="343" r:id="rId13"/>
    <p:sldId id="35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uhammad Ahmed Saeed" initials="MAS" lastIdx="2" clrIdx="0">
    <p:extLst>
      <p:ext uri="{19B8F6BF-5375-455C-9EA6-DF929625EA0E}">
        <p15:presenceInfo xmlns:p15="http://schemas.microsoft.com/office/powerpoint/2012/main" userId="Muhammad Ahmed Saeed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888"/>
    <a:srgbClr val="088BB7"/>
    <a:srgbClr val="2BA1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466" autoAdjust="0"/>
    <p:restoredTop sz="94660"/>
  </p:normalViewPr>
  <p:slideViewPr>
    <p:cSldViewPr snapToGrid="0">
      <p:cViewPr varScale="1">
        <p:scale>
          <a:sx n="75" d="100"/>
          <a:sy n="75" d="100"/>
        </p:scale>
        <p:origin x="72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222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12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545828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1508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201979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1926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3879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1230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36C39073-3D37-437A-8EAE-F750FE07B21F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95579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8217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2382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4587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51124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5174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03669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52162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10776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998605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91800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3056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607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285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434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294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657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149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663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C39073-3D37-437A-8EAE-F750FE07B21F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222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36C39073-3D37-437A-8EAE-F750FE07B21F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9498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749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2154" y="632588"/>
            <a:ext cx="1823859" cy="537400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/>
              <a:t>Bar Plot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154" y="1169988"/>
            <a:ext cx="5524321" cy="523675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0687" y="1401780"/>
            <a:ext cx="5915026" cy="4773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957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83139" y="1554831"/>
            <a:ext cx="60609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C00000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/>
              <a:t>What is the primary use of Matplotlib in Python?</a:t>
            </a:r>
            <a:endParaRPr lang="en-US" sz="20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593" y="135358"/>
            <a:ext cx="3511546" cy="260789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258253" y="2043356"/>
            <a:ext cx="2256847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/>
              <a:t>Data Visualization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486935" y="3082771"/>
            <a:ext cx="69711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C00000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/>
              <a:t>Which command is used to install Matplotlib using pip?</a:t>
            </a:r>
            <a:endParaRPr lang="en-US" sz="2000" b="1" dirty="0"/>
          </a:p>
        </p:txBody>
      </p:sp>
      <p:sp>
        <p:nvSpPr>
          <p:cNvPr id="11" name="Rectangle 10"/>
          <p:cNvSpPr/>
          <p:nvPr/>
        </p:nvSpPr>
        <p:spPr>
          <a:xfrm>
            <a:off x="964927" y="3585881"/>
            <a:ext cx="2678385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/>
              <a:t>pip install matplotlib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486933" y="4274461"/>
            <a:ext cx="70854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C00000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/>
              <a:t>What function is used to create a line plot in Matplotlib?</a:t>
            </a:r>
            <a:endParaRPr lang="en-US" sz="2000" b="1" dirty="0"/>
          </a:p>
        </p:txBody>
      </p:sp>
      <p:sp>
        <p:nvSpPr>
          <p:cNvPr id="9" name="Rectangle 8"/>
          <p:cNvSpPr/>
          <p:nvPr/>
        </p:nvSpPr>
        <p:spPr>
          <a:xfrm>
            <a:off x="964930" y="4777571"/>
            <a:ext cx="3149870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/>
              <a:t>A Pandas </a:t>
            </a:r>
            <a:r>
              <a:rPr lang="en-US" sz="2000" dirty="0" err="1" smtClean="0"/>
              <a:t>module</a:t>
            </a:r>
            <a:r>
              <a:rPr lang="en-US" sz="2000" dirty="0" err="1"/>
              <a:t>plt.plot</a:t>
            </a:r>
            <a:r>
              <a:rPr lang="en-US" sz="2000" dirty="0"/>
              <a:t>()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86934" y="5539779"/>
            <a:ext cx="7814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C00000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/>
              <a:t>Which Matplotlib function would you use to create a bar chart?</a:t>
            </a:r>
            <a:endParaRPr lang="en-US" sz="2000" b="1" dirty="0"/>
          </a:p>
        </p:txBody>
      </p:sp>
      <p:sp>
        <p:nvSpPr>
          <p:cNvPr id="13" name="Rectangle 12"/>
          <p:cNvSpPr/>
          <p:nvPr/>
        </p:nvSpPr>
        <p:spPr>
          <a:xfrm>
            <a:off x="964929" y="6020306"/>
            <a:ext cx="1249634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/>
              <a:t>plt.bar()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81768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10" grpId="0"/>
      <p:bldP spid="11" grpId="0" animBg="1"/>
      <p:bldP spid="7" grpId="0"/>
      <p:bldP spid="9" grpId="0" animBg="1"/>
      <p:bldP spid="12" grpId="0"/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17170" y="3060523"/>
            <a:ext cx="32261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00B050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 smtClean="0"/>
              <a:t>Practice lectures steps</a:t>
            </a:r>
            <a:endParaRPr lang="en-US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6132" y="776961"/>
            <a:ext cx="3678575" cy="1541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583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eginners Guide To Data Visualisation With Matplotli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958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185988" y="5205830"/>
            <a:ext cx="725871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</a:rPr>
              <a:t>Data Analysis and </a:t>
            </a:r>
            <a:r>
              <a:rPr lang="en-US" sz="4400" dirty="0" smtClean="0">
                <a:solidFill>
                  <a:schemeClr val="bg1"/>
                </a:solidFill>
              </a:rPr>
              <a:t>Visualization</a:t>
            </a:r>
          </a:p>
          <a:p>
            <a:pPr algn="ctr"/>
            <a:r>
              <a:rPr lang="en-US" sz="4400" dirty="0" smtClean="0">
                <a:solidFill>
                  <a:schemeClr val="bg1"/>
                </a:solidFill>
              </a:rPr>
              <a:t>With Matplotlib</a:t>
            </a:r>
            <a:endParaRPr 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8818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2153" y="632588"/>
            <a:ext cx="5195709" cy="537400"/>
          </a:xfrm>
        </p:spPr>
        <p:txBody>
          <a:bodyPr>
            <a:normAutofit fontScale="90000"/>
          </a:bodyPr>
          <a:lstStyle/>
          <a:p>
            <a:r>
              <a:rPr lang="en-US" b="1"/>
              <a:t>Introduction to Matplotlib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564746" y="2012682"/>
            <a:ext cx="2830489" cy="40011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b="1"/>
              <a:t>What is Matplotlib?</a:t>
            </a:r>
            <a:endParaRPr lang="en-US" sz="2000" b="1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54631" y="2521125"/>
            <a:ext cx="9375194" cy="4628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85000"/>
              <a:buNone/>
            </a:pPr>
            <a:r>
              <a:rPr lang="en-US" sz="2000" dirty="0"/>
              <a:t>Python library used for creating static, animated, and interactive visualizations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54631" y="3439628"/>
            <a:ext cx="5203244" cy="4001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Importance of Visualization in Data Analysis</a:t>
            </a:r>
            <a:endParaRPr lang="en-US" sz="2000" dirty="0"/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723811" y="3944350"/>
            <a:ext cx="5319802" cy="4628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 3" panose="05040102010807070707" pitchFamily="18" charset="2"/>
              <a:buChar char="u"/>
            </a:pPr>
            <a:r>
              <a:rPr lang="en-US" sz="2000" dirty="0" smtClean="0"/>
              <a:t>Helps </a:t>
            </a:r>
            <a:r>
              <a:rPr lang="en-US" sz="2000" dirty="0"/>
              <a:t>in understanding data patterns, trends, and relationships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723811" y="4857750"/>
            <a:ext cx="5319801" cy="4628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 3" panose="05040102010807070707" pitchFamily="18" charset="2"/>
              <a:buChar char="u"/>
            </a:pPr>
            <a:r>
              <a:rPr lang="en-US" sz="2000" dirty="0" smtClean="0"/>
              <a:t>Make </a:t>
            </a:r>
            <a:r>
              <a:rPr lang="en-US" sz="2000" dirty="0"/>
              <a:t>complex data more accessible and interpretable</a:t>
            </a:r>
          </a:p>
        </p:txBody>
      </p:sp>
      <p:pic>
        <p:nvPicPr>
          <p:cNvPr id="2050" name="Picture 2" descr="File:Matplotlib icon.svg - Wikimedia Commo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8748" y="3092309"/>
            <a:ext cx="2776552" cy="2776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2783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/>
      <p:bldP spid="13" grpId="0" animBg="1"/>
      <p:bldP spid="19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2154" y="632588"/>
            <a:ext cx="4024134" cy="537400"/>
          </a:xfrm>
        </p:spPr>
        <p:txBody>
          <a:bodyPr>
            <a:normAutofit fontScale="90000"/>
          </a:bodyPr>
          <a:lstStyle/>
          <a:p>
            <a:r>
              <a:rPr lang="en-US" b="1"/>
              <a:t>Installing Matplotlib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564746" y="2012682"/>
            <a:ext cx="2864253" cy="40011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b="1"/>
              <a:t>Installation Steps</a:t>
            </a:r>
            <a:endParaRPr lang="en-US" sz="2000" b="1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54631" y="2521125"/>
            <a:ext cx="5954117" cy="4628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85000"/>
              <a:buNone/>
            </a:pPr>
            <a:r>
              <a:rPr lang="en-US" sz="2000" dirty="0"/>
              <a:t>Use pip to install Matplotlib: pip install </a:t>
            </a:r>
            <a:r>
              <a:rPr lang="en-US" sz="2000" dirty="0" err="1"/>
              <a:t>matplotlib</a:t>
            </a:r>
            <a:endParaRPr lang="en-US" sz="2000" dirty="0"/>
          </a:p>
        </p:txBody>
      </p:sp>
      <p:sp>
        <p:nvSpPr>
          <p:cNvPr id="13" name="Rectangle 12"/>
          <p:cNvSpPr/>
          <p:nvPr/>
        </p:nvSpPr>
        <p:spPr>
          <a:xfrm>
            <a:off x="654631" y="3439628"/>
            <a:ext cx="2774369" cy="4001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Setting up Matplotlib</a:t>
            </a:r>
            <a:endParaRPr lang="en-US" sz="2000" dirty="0"/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723811" y="3944350"/>
            <a:ext cx="5319802" cy="4628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 3" panose="05040102010807070707" pitchFamily="18" charset="2"/>
              <a:buChar char="u"/>
            </a:pPr>
            <a:r>
              <a:rPr lang="en-US" sz="2000" dirty="0" smtClean="0"/>
              <a:t>Helps </a:t>
            </a:r>
            <a:r>
              <a:rPr lang="en-US" sz="2000" dirty="0"/>
              <a:t>in understanding data patterns, trends, and relationships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723811" y="4857750"/>
            <a:ext cx="5319801" cy="4628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 3" panose="05040102010807070707" pitchFamily="18" charset="2"/>
              <a:buChar char="u"/>
            </a:pPr>
            <a:r>
              <a:rPr lang="en-US" sz="2000" dirty="0" smtClean="0"/>
              <a:t>Make </a:t>
            </a:r>
            <a:r>
              <a:rPr lang="en-US" sz="2000" dirty="0"/>
              <a:t>complex data more accessible and interpretable</a:t>
            </a:r>
          </a:p>
        </p:txBody>
      </p:sp>
    </p:spTree>
    <p:extLst>
      <p:ext uri="{BB962C8B-B14F-4D97-AF65-F5344CB8AC3E}">
        <p14:creationId xmlns:p14="http://schemas.microsoft.com/office/powerpoint/2010/main" val="2530059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/>
      <p:bldP spid="13" grpId="0" animBg="1"/>
      <p:bldP spid="19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2154" y="632588"/>
            <a:ext cx="5795784" cy="537400"/>
          </a:xfrm>
        </p:spPr>
        <p:txBody>
          <a:bodyPr>
            <a:normAutofit fontScale="90000"/>
          </a:bodyPr>
          <a:lstStyle/>
          <a:p>
            <a:r>
              <a:rPr lang="en-US" b="1"/>
              <a:t>Basic Plotting with Matplotlib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564746" y="2012682"/>
            <a:ext cx="1978429" cy="40011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Line Plots</a:t>
            </a:r>
            <a:endParaRPr lang="en-US" sz="2000" b="1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54631" y="2521125"/>
            <a:ext cx="6946319" cy="4628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85000"/>
              <a:buNone/>
            </a:pPr>
            <a:r>
              <a:rPr lang="en-US" sz="2000"/>
              <a:t>Plotting continuous data points connected by straight lines</a:t>
            </a:r>
            <a:endParaRPr lang="en-US" sz="2000" dirty="0"/>
          </a:p>
        </p:txBody>
      </p:sp>
      <p:sp>
        <p:nvSpPr>
          <p:cNvPr id="13" name="Rectangle 12"/>
          <p:cNvSpPr/>
          <p:nvPr/>
        </p:nvSpPr>
        <p:spPr>
          <a:xfrm>
            <a:off x="654632" y="3439628"/>
            <a:ext cx="1888544" cy="4001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/>
              <a:t>Scatter Plots</a:t>
            </a:r>
          </a:p>
        </p:txBody>
      </p:sp>
      <p:sp>
        <p:nvSpPr>
          <p:cNvPr id="9" name="Rectangle 8"/>
          <p:cNvSpPr/>
          <p:nvPr/>
        </p:nvSpPr>
        <p:spPr>
          <a:xfrm>
            <a:off x="654632" y="4886264"/>
            <a:ext cx="1888544" cy="40011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Bar Plots</a:t>
            </a:r>
            <a:endParaRPr lang="en-US" sz="2000" dirty="0"/>
          </a:p>
        </p:txBody>
      </p:sp>
      <p:sp>
        <p:nvSpPr>
          <p:cNvPr id="3" name="Rectangle 2"/>
          <p:cNvSpPr/>
          <p:nvPr/>
        </p:nvSpPr>
        <p:spPr>
          <a:xfrm>
            <a:off x="2543175" y="2012682"/>
            <a:ext cx="1670650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000" dirty="0" err="1"/>
              <a:t>plt.plot</a:t>
            </a:r>
            <a:r>
              <a:rPr lang="en-US" sz="2000" dirty="0"/>
              <a:t>(x, y)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557463" y="3441830"/>
            <a:ext cx="2020105" cy="4001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000"/>
              <a:t>plt.scatter(x, y)</a:t>
            </a:r>
            <a:endParaRPr lang="en-US" sz="2000" dirty="0"/>
          </a:p>
        </p:txBody>
      </p:sp>
      <p:sp>
        <p:nvSpPr>
          <p:cNvPr id="14" name="Rectangle 13"/>
          <p:cNvSpPr/>
          <p:nvPr/>
        </p:nvSpPr>
        <p:spPr>
          <a:xfrm>
            <a:off x="2557463" y="4882664"/>
            <a:ext cx="2185214" cy="4001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000"/>
              <a:t>plt.bar(x, height)</a:t>
            </a:r>
            <a:endParaRPr lang="en-US" sz="2000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673011" y="3913664"/>
            <a:ext cx="8871039" cy="4628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85000"/>
              <a:buNone/>
            </a:pPr>
            <a:r>
              <a:rPr lang="en-US" sz="2000" dirty="0"/>
              <a:t>Displaying data points as markers for visualizing relationships between two </a:t>
            </a:r>
            <a:r>
              <a:rPr lang="en-US" sz="2000" dirty="0" smtClean="0"/>
              <a:t>variables</a:t>
            </a:r>
            <a:endParaRPr lang="en-US" sz="2000" dirty="0"/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826081" y="5360299"/>
            <a:ext cx="7017757" cy="4628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85000"/>
              <a:buNone/>
            </a:pPr>
            <a:r>
              <a:rPr lang="en-US" sz="2000"/>
              <a:t>Representing categorical data using bars of varying heights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35211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/>
      <p:bldP spid="13" grpId="0" animBg="1"/>
      <p:bldP spid="9" grpId="0" animBg="1"/>
      <p:bldP spid="3" grpId="0" animBg="1"/>
      <p:bldP spid="11" grpId="0" animBg="1"/>
      <p:bldP spid="14" grpId="0" animBg="1"/>
      <p:bldP spid="15" grpId="0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2154" y="632588"/>
            <a:ext cx="6181546" cy="537400"/>
          </a:xfrm>
        </p:spPr>
        <p:txBody>
          <a:bodyPr>
            <a:normAutofit fontScale="90000"/>
          </a:bodyPr>
          <a:lstStyle/>
          <a:p>
            <a:r>
              <a:rPr lang="en-US" b="1"/>
              <a:t>Customizing Plots in Matplotlib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564746" y="2012682"/>
            <a:ext cx="2990308" cy="40011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Adding Titles and Labels</a:t>
            </a:r>
            <a:endParaRPr lang="en-US" sz="2000" b="1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54631" y="2521125"/>
            <a:ext cx="8646532" cy="4628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85000"/>
              <a:buNone/>
            </a:pPr>
            <a:r>
              <a:rPr lang="en-US" sz="2000" dirty="0"/>
              <a:t>Providing informative titles and axis labels to enhance plot interpretation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62154" y="3349208"/>
            <a:ext cx="3266896" cy="4001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Changing Colors and Styles</a:t>
            </a:r>
            <a:endParaRPr lang="en-US" sz="2000" dirty="0"/>
          </a:p>
        </p:txBody>
      </p:sp>
      <p:sp>
        <p:nvSpPr>
          <p:cNvPr id="9" name="Rectangle 8"/>
          <p:cNvSpPr/>
          <p:nvPr/>
        </p:nvSpPr>
        <p:spPr>
          <a:xfrm>
            <a:off x="519293" y="5123159"/>
            <a:ext cx="3035761" cy="40011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/>
              <a:t>Adjusting Axes and Ticks</a:t>
            </a:r>
          </a:p>
        </p:txBody>
      </p:sp>
      <p:sp>
        <p:nvSpPr>
          <p:cNvPr id="3" name="Rectangle 2"/>
          <p:cNvSpPr/>
          <p:nvPr/>
        </p:nvSpPr>
        <p:spPr>
          <a:xfrm>
            <a:off x="3650070" y="2011376"/>
            <a:ext cx="1277914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000"/>
              <a:t>plt.title()</a:t>
            </a:r>
            <a:endParaRPr lang="en-US" sz="2000" dirty="0"/>
          </a:p>
        </p:txBody>
      </p:sp>
      <p:sp>
        <p:nvSpPr>
          <p:cNvPr id="11" name="Rectangle 10"/>
          <p:cNvSpPr/>
          <p:nvPr/>
        </p:nvSpPr>
        <p:spPr>
          <a:xfrm>
            <a:off x="3900490" y="3349208"/>
            <a:ext cx="3299301" cy="4001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000"/>
              <a:t>color=, linestyle=, marker=</a:t>
            </a:r>
            <a:endParaRPr lang="en-US" sz="2000" dirty="0"/>
          </a:p>
        </p:txBody>
      </p:sp>
      <p:sp>
        <p:nvSpPr>
          <p:cNvPr id="14" name="Rectangle 13"/>
          <p:cNvSpPr/>
          <p:nvPr/>
        </p:nvSpPr>
        <p:spPr>
          <a:xfrm>
            <a:off x="3650070" y="5163196"/>
            <a:ext cx="2185214" cy="4001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000" dirty="0" err="1"/>
              <a:t>plt.bar</a:t>
            </a:r>
            <a:r>
              <a:rPr lang="en-US" sz="2000" dirty="0"/>
              <a:t>(x, height)</a:t>
            </a: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673011" y="3913664"/>
            <a:ext cx="8871039" cy="4628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85000"/>
              <a:buNone/>
            </a:pPr>
            <a:r>
              <a:rPr lang="en-US" sz="2000" dirty="0"/>
              <a:t>Displaying data points as markers for visualizing relationships between two </a:t>
            </a:r>
            <a:r>
              <a:rPr lang="en-US" sz="2000" dirty="0" smtClean="0"/>
              <a:t>variables</a:t>
            </a:r>
            <a:endParaRPr lang="en-US" sz="2000" dirty="0"/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690743" y="5597194"/>
            <a:ext cx="8510407" cy="4628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85000"/>
              <a:buNone/>
            </a:pPr>
            <a:r>
              <a:rPr lang="en-US" sz="2000"/>
              <a:t>Setting axis limits and modifying tick marks for better data visualization</a:t>
            </a:r>
            <a:endParaRPr lang="en-US" sz="2000" dirty="0"/>
          </a:p>
        </p:txBody>
      </p:sp>
      <p:sp>
        <p:nvSpPr>
          <p:cNvPr id="12" name="Rectangle 11"/>
          <p:cNvSpPr/>
          <p:nvPr/>
        </p:nvSpPr>
        <p:spPr>
          <a:xfrm>
            <a:off x="5001610" y="2011376"/>
            <a:ext cx="1483098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000"/>
              <a:t>plt.xlabel()</a:t>
            </a:r>
            <a:endParaRPr lang="en-US" sz="2000" dirty="0"/>
          </a:p>
        </p:txBody>
      </p:sp>
      <p:sp>
        <p:nvSpPr>
          <p:cNvPr id="17" name="Rectangle 16"/>
          <p:cNvSpPr/>
          <p:nvPr/>
        </p:nvSpPr>
        <p:spPr>
          <a:xfrm>
            <a:off x="6557958" y="2011376"/>
            <a:ext cx="1481496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000"/>
              <a:t>plt.ylabel()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71478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/>
      <p:bldP spid="13" grpId="0" animBg="1"/>
      <p:bldP spid="9" grpId="0" animBg="1"/>
      <p:bldP spid="3" grpId="0" animBg="1"/>
      <p:bldP spid="11" grpId="0" animBg="1"/>
      <p:bldP spid="14" grpId="0" animBg="1"/>
      <p:bldP spid="15" grpId="0"/>
      <p:bldP spid="16" grpId="0"/>
      <p:bldP spid="12" grpId="0" animBg="1"/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2154" y="632588"/>
            <a:ext cx="8981896" cy="537400"/>
          </a:xfrm>
        </p:spPr>
        <p:txBody>
          <a:bodyPr>
            <a:normAutofit fontScale="90000"/>
          </a:bodyPr>
          <a:lstStyle/>
          <a:p>
            <a:r>
              <a:rPr lang="en-US" b="1"/>
              <a:t>Best Practices for Effective Data Visualization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564746" y="2012682"/>
            <a:ext cx="3564342" cy="40011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smtClean="0"/>
              <a:t>Choosing the Right Plot Type</a:t>
            </a:r>
            <a:endParaRPr lang="en-US" sz="2000" b="1" dirty="0"/>
          </a:p>
        </p:txBody>
      </p:sp>
      <p:sp>
        <p:nvSpPr>
          <p:cNvPr id="13" name="Rectangle 12"/>
          <p:cNvSpPr/>
          <p:nvPr/>
        </p:nvSpPr>
        <p:spPr>
          <a:xfrm>
            <a:off x="562154" y="3349208"/>
            <a:ext cx="3266896" cy="4001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Changing Colors and Styles</a:t>
            </a:r>
            <a:endParaRPr lang="en-US" sz="2000" dirty="0"/>
          </a:p>
        </p:txBody>
      </p:sp>
      <p:sp>
        <p:nvSpPr>
          <p:cNvPr id="9" name="Rectangle 8"/>
          <p:cNvSpPr/>
          <p:nvPr/>
        </p:nvSpPr>
        <p:spPr>
          <a:xfrm>
            <a:off x="562154" y="4818860"/>
            <a:ext cx="3035761" cy="40011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/>
              <a:t>Adjusting Axes and Ticks</a:t>
            </a:r>
          </a:p>
        </p:txBody>
      </p:sp>
      <p:sp>
        <p:nvSpPr>
          <p:cNvPr id="5" name="Rectangle 4"/>
          <p:cNvSpPr/>
          <p:nvPr/>
        </p:nvSpPr>
        <p:spPr>
          <a:xfrm>
            <a:off x="681039" y="2480890"/>
            <a:ext cx="743426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Selecting appropriate plot types based on data characteristics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81039" y="3734325"/>
            <a:ext cx="957738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Designing plots with clear labels, appropriate colors, and consistent styles for easy interpretation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81039" y="5218970"/>
            <a:ext cx="957738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/>
              <a:t>Creating visualizations that convey insights effectively to a non-technical audience or stakeholders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18466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3" grpId="0" animBg="1"/>
      <p:bldP spid="9" grpId="0" animBg="1"/>
      <p:bldP spid="5" grpId="0"/>
      <p:bldP spid="18" grpId="0"/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2154" y="632588"/>
            <a:ext cx="1952446" cy="537400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b="1" dirty="0" smtClean="0"/>
              <a:t>Line Plot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154" y="1169988"/>
            <a:ext cx="6052959" cy="51545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8362" y="1570819"/>
            <a:ext cx="5581650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191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2154" y="632588"/>
            <a:ext cx="2366784" cy="537400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/>
              <a:t>Scatter Plot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154" y="1169987"/>
            <a:ext cx="5738634" cy="51337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4553" y="1598521"/>
            <a:ext cx="5591171" cy="4345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012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1584</TotalTime>
  <Words>312</Words>
  <Application>Microsoft Office PowerPoint</Application>
  <PresentationFormat>Widescreen</PresentationFormat>
  <Paragraphs>55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Trebuchet MS</vt:lpstr>
      <vt:lpstr>Tw Cen MT</vt:lpstr>
      <vt:lpstr>Tw Cen MT Condensed</vt:lpstr>
      <vt:lpstr>Wingdings 3</vt:lpstr>
      <vt:lpstr>Facet</vt:lpstr>
      <vt:lpstr>Integral</vt:lpstr>
      <vt:lpstr>PowerPoint Presentation</vt:lpstr>
      <vt:lpstr>PowerPoint Presentation</vt:lpstr>
      <vt:lpstr>Introduction to Matplotlib</vt:lpstr>
      <vt:lpstr>Installing Matplotlib</vt:lpstr>
      <vt:lpstr>Basic Plotting with Matplotlib</vt:lpstr>
      <vt:lpstr>Customizing Plots in Matplotlib</vt:lpstr>
      <vt:lpstr>Best Practices for Effective Data Visualization</vt:lpstr>
      <vt:lpstr>Line Plot</vt:lpstr>
      <vt:lpstr>Scatter Plot</vt:lpstr>
      <vt:lpstr>Bar Plot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Ahmed Saeed</dc:creator>
  <cp:lastModifiedBy>Muhammad Ahmed Saeed</cp:lastModifiedBy>
  <cp:revision>1466</cp:revision>
  <dcterms:created xsi:type="dcterms:W3CDTF">2024-05-30T05:17:30Z</dcterms:created>
  <dcterms:modified xsi:type="dcterms:W3CDTF">2024-09-12T07:58:05Z</dcterms:modified>
</cp:coreProperties>
</file>