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346" r:id="rId4"/>
    <p:sldId id="361" r:id="rId5"/>
    <p:sldId id="362" r:id="rId6"/>
    <p:sldId id="363" r:id="rId7"/>
    <p:sldId id="365" r:id="rId8"/>
    <p:sldId id="364" r:id="rId9"/>
    <p:sldId id="366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BB7"/>
    <a:srgbClr val="859790"/>
    <a:srgbClr val="33C888"/>
    <a:srgbClr val="1D96A7"/>
    <a:srgbClr val="22B9CE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8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2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1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7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1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65650"/>
              </p:ext>
            </p:extLst>
          </p:nvPr>
        </p:nvGraphicFramePr>
        <p:xfrm>
          <a:off x="983488" y="586994"/>
          <a:ext cx="10074656" cy="574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r:id="rId3" imgW="16253640" imgH="9142560" progId="">
                  <p:embed/>
                </p:oleObj>
              </mc:Choice>
              <mc:Fallback>
                <p:oleObj r:id="rId3" imgW="16253640" imgH="914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3488" y="586994"/>
                        <a:ext cx="10074656" cy="5741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442646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Creating a Django App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6" y="1590280"/>
            <a:ext cx="16400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2096592"/>
            <a:ext cx="9161464" cy="68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Web </a:t>
            </a:r>
            <a:r>
              <a:rPr lang="en-US" sz="2000" dirty="0"/>
              <a:t>application that does something – e.g., a blog system, a database of public records, or a small business website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076" y="3152101"/>
            <a:ext cx="16400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Command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3640" y="3654924"/>
            <a:ext cx="6351688" cy="38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Create an app within your project with the </a:t>
            </a:r>
            <a:r>
              <a:rPr lang="en-US" sz="2000" dirty="0" smtClean="0"/>
              <a:t>command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24012" y="4222783"/>
            <a:ext cx="37834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</a:t>
            </a:r>
            <a:r>
              <a:rPr lang="en-US" dirty="0" err="1"/>
              <a:t>myapp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8" grpId="0" animBg="1"/>
      <p:bldP spid="1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442646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Creating a Django App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1176" y="1348422"/>
            <a:ext cx="1915868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App Structure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85967" y="1875956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models.py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5967" y="2362200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views.py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5967" y="2841420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urls.py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5967" y="3332236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admin.py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85967" y="3839660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apps.py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5967" y="4331580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migrations/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3999" y="4807996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templates/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93999" y="5294240"/>
            <a:ext cx="1552036" cy="448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static/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46035" y="1915362"/>
            <a:ext cx="2988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Define your data models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46035" y="2386217"/>
            <a:ext cx="4144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Handle the request/response logic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2138003" y="2866091"/>
            <a:ext cx="2297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Map URLs to views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54067" y="3337075"/>
            <a:ext cx="4770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Register models for the admin interface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154067" y="385873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App configuration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146035" y="4351304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Database migrations folder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162099" y="4809610"/>
            <a:ext cx="3519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HTML templates for your app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2154067" y="5302184"/>
            <a:ext cx="4543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Static files such as CSS and JavaScript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476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5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4426469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Configuring the App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1176" y="1348422"/>
            <a:ext cx="23893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Registering the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1176" y="3901401"/>
            <a:ext cx="24909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Database Migrations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11367" y="1960267"/>
            <a:ext cx="572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88BB7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Add the new app to INSTALLED_APPS in settings.py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1176" y="2541334"/>
            <a:ext cx="16400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8" y="2546070"/>
            <a:ext cx="2451101" cy="133212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11367" y="4324722"/>
            <a:ext cx="526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88BB7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Create initial database tables for the new app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1367" y="4771254"/>
            <a:ext cx="13003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088BB7"/>
              </a:buClr>
              <a:buSzPct val="85000"/>
            </a:pPr>
            <a:r>
              <a:rPr lang="en-US" dirty="0"/>
              <a:t>Commands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367" y="5217786"/>
            <a:ext cx="45608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python manage.py </a:t>
            </a:r>
            <a:r>
              <a:rPr lang="en-US" dirty="0" err="1"/>
              <a:t>makemigrations</a:t>
            </a:r>
            <a:r>
              <a:rPr lang="en-US" dirty="0"/>
              <a:t> </a:t>
            </a:r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1367" y="5652618"/>
            <a:ext cx="29674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/>
              <a:t>python manage.py migrate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72231" y="5217786"/>
            <a:ext cx="2959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migration scripts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09590" y="5617014"/>
            <a:ext cx="3988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Apply migrations to the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609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 animBg="1"/>
      <p:bldP spid="3" grpId="0"/>
      <p:bldP spid="29" grpId="0" animBg="1"/>
      <p:bldP spid="30" grpId="0"/>
      <p:bldP spid="31" grpId="0" animBg="1"/>
      <p:bldP spid="6" grpId="0" animBg="1"/>
      <p:bldP spid="32" grpId="0" animBg="1"/>
      <p:bldP spid="7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320726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Defining Models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1176" y="1348422"/>
            <a:ext cx="1640023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Model Basics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41176" y="4663478"/>
            <a:ext cx="1640023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41177" y="2135686"/>
            <a:ext cx="16400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151501" y="1318818"/>
            <a:ext cx="640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Models are Python classes that represent database tables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51501" y="1670301"/>
            <a:ext cx="602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Each model class variable represents a database field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136037"/>
            <a:ext cx="5163323" cy="24507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867" y="5101082"/>
            <a:ext cx="62709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4092" y="5532292"/>
            <a:ext cx="98456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4091" y="5976612"/>
            <a:ext cx="13179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created_at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1186" y="5113274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CharField</a:t>
            </a:r>
            <a:r>
              <a:rPr lang="en-US" dirty="0"/>
              <a:t> for the post title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8657" y="5557372"/>
            <a:ext cx="347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for the post content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2081" y="5990769"/>
            <a:ext cx="7109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DateTimeField</a:t>
            </a:r>
            <a:r>
              <a:rPr lang="en-US" dirty="0"/>
              <a:t> automatically set to the current date and time when the post is created</a:t>
            </a:r>
          </a:p>
        </p:txBody>
      </p:sp>
    </p:spTree>
    <p:extLst>
      <p:ext uri="{BB962C8B-B14F-4D97-AF65-F5344CB8AC3E}">
        <p14:creationId xmlns:p14="http://schemas.microsoft.com/office/powerpoint/2010/main" val="13996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 animBg="1"/>
      <p:bldP spid="29" grpId="0" animBg="1"/>
      <p:bldP spid="5" grpId="0"/>
      <p:bldP spid="15" grpId="0"/>
      <p:bldP spid="9" grpId="0" animBg="1"/>
      <p:bldP spid="18" grpId="0" animBg="1"/>
      <p:bldP spid="19" grpId="0" animBg="1"/>
      <p:bldP spid="1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3341381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Admin Interface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1176" y="1348422"/>
            <a:ext cx="1640023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25015" y="4040013"/>
            <a:ext cx="2962856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Creating an Admin User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5110" y="1856013"/>
            <a:ext cx="239996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Registering Models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979038" y="1379200"/>
            <a:ext cx="7920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  <a:buSzPct val="85000"/>
            </a:pPr>
            <a:r>
              <a:rPr lang="en-US" dirty="0"/>
              <a:t>The Django admin interface allows for easy management of the site’s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5015" y="5313899"/>
            <a:ext cx="321082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Accessing Admin Interface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867" y="2339068"/>
            <a:ext cx="8209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Register your models in admin.py so they appear in the admin interface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997" y="2731825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43" y="2791345"/>
            <a:ext cx="2909397" cy="124866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47867" y="4492290"/>
            <a:ext cx="7611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Create a </a:t>
            </a:r>
            <a:r>
              <a:rPr lang="en-US" dirty="0" err="1"/>
              <a:t>superuser</a:t>
            </a:r>
            <a:r>
              <a:rPr lang="en-US" dirty="0"/>
              <a:t> account with python manage.py </a:t>
            </a:r>
            <a:r>
              <a:rPr lang="en-US" dirty="0" err="1"/>
              <a:t>createsuperuser</a:t>
            </a:r>
            <a:r>
              <a:rPr lang="en-US" dirty="0"/>
              <a:t>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8127" y="4910803"/>
            <a:ext cx="613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Provide a username, email, and password as prompted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8127" y="5784579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Navigate to http://127.0.0.1:8000/admin/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8127" y="6166286"/>
            <a:ext cx="7596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Log in with the superuser credentials to access and manage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 animBg="1"/>
      <p:bldP spid="29" grpId="0" animBg="1"/>
      <p:bldP spid="5" grpId="0"/>
      <p:bldP spid="23" grpId="0" animBg="1"/>
      <p:bldP spid="24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3182885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Views and URLs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1176" y="1348422"/>
            <a:ext cx="1640023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View Basics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41176" y="4491117"/>
            <a:ext cx="2962856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URL Configuration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41176" y="2770342"/>
            <a:ext cx="199968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 View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47867" y="1856394"/>
            <a:ext cx="8925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3C88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Views are Python functions or classes that handle requests and return responses.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7866" y="2277741"/>
            <a:ext cx="8925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3C88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A view retrieves data from the model, processes it, and passes it to the template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4" y="2770342"/>
            <a:ext cx="5484197" cy="17207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04033" y="4491117"/>
            <a:ext cx="316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C888"/>
              </a:buClr>
              <a:buSzPct val="85000"/>
            </a:pPr>
            <a:r>
              <a:rPr lang="en-US" dirty="0"/>
              <a:t>Map views to URLs in </a:t>
            </a:r>
            <a:r>
              <a:rPr lang="en-US" dirty="0" smtClean="0"/>
              <a:t>urls.py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091" y="4891227"/>
            <a:ext cx="243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URL Mapping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017" y="4900932"/>
            <a:ext cx="5034731" cy="17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 animBg="1"/>
      <p:bldP spid="29" grpId="0" animBg="1"/>
      <p:bldP spid="4" grpId="0"/>
      <p:bldP spid="17" grpId="0"/>
      <p:bldP spid="1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34330"/>
            <a:ext cx="612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run the Django development server?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07" y="22245"/>
            <a:ext cx="2997200" cy="2225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6076" y="4778648"/>
            <a:ext cx="3616052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python manage.py runserver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4893" y="302834"/>
            <a:ext cx="671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command is used to start a new Django project?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60970" y="747152"/>
            <a:ext cx="482789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django-admin startproject projectname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4893" y="1400076"/>
            <a:ext cx="671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create a new Django app within a project?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60970" y="1787730"/>
            <a:ext cx="482789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python manage.py startapp appname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4893" y="2375439"/>
            <a:ext cx="11270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file contains the project settings, including installed apps and database configuration?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60970" y="2763093"/>
            <a:ext cx="159701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settings.py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893" y="3350802"/>
            <a:ext cx="7299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urls.py file in a Django project?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560970" y="3738456"/>
            <a:ext cx="61446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define URL patterns that route requests to views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793" y="5505457"/>
            <a:ext cx="44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Django ORM used for?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76870" y="5949775"/>
            <a:ext cx="847685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interact with the database using Python code instead of SQL queries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408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Creating a Django App</vt:lpstr>
      <vt:lpstr>Creating a Django App</vt:lpstr>
      <vt:lpstr>Configuring the App</vt:lpstr>
      <vt:lpstr>Defining Models</vt:lpstr>
      <vt:lpstr>Admin Interface</vt:lpstr>
      <vt:lpstr>Views and URLs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1955</cp:revision>
  <dcterms:created xsi:type="dcterms:W3CDTF">2024-05-30T05:17:30Z</dcterms:created>
  <dcterms:modified xsi:type="dcterms:W3CDTF">2024-09-12T09:06:02Z</dcterms:modified>
</cp:coreProperties>
</file>