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297" r:id="rId4"/>
    <p:sldId id="298" r:id="rId5"/>
    <p:sldId id="294" r:id="rId6"/>
    <p:sldId id="290" r:id="rId7"/>
    <p:sldId id="299" r:id="rId8"/>
    <p:sldId id="300" r:id="rId9"/>
    <p:sldId id="296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13" y="2339378"/>
            <a:ext cx="7813946" cy="3384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8873" y="606829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Guess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40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python code for the following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3190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* * * *</a:t>
            </a:r>
          </a:p>
          <a:p>
            <a:r>
              <a:rPr lang="en-US" dirty="0" smtClean="0"/>
              <a:t>* * * *</a:t>
            </a:r>
          </a:p>
          <a:p>
            <a:r>
              <a:rPr lang="en-US" dirty="0" smtClean="0"/>
              <a:t>* * </a:t>
            </a:r>
            <a:br>
              <a:rPr lang="en-US" dirty="0" smtClean="0"/>
            </a:br>
            <a:r>
              <a:rPr lang="en-US" dirty="0" smtClean="0"/>
              <a:t>* *</a:t>
            </a:r>
            <a:br>
              <a:rPr lang="en-US" dirty="0" smtClean="0"/>
            </a:b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122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</a:t>
            </a:r>
          </a:p>
          <a:p>
            <a:r>
              <a:rPr lang="en-US" dirty="0" smtClean="0"/>
              <a:t>* *</a:t>
            </a:r>
          </a:p>
          <a:p>
            <a:r>
              <a:rPr lang="en-US" dirty="0" smtClean="0"/>
              <a:t>* * *</a:t>
            </a:r>
            <a:br>
              <a:rPr lang="en-US" dirty="0" smtClean="0"/>
            </a:br>
            <a:r>
              <a:rPr lang="en-US" dirty="0" smtClean="0"/>
              <a:t>* * * *</a:t>
            </a:r>
            <a:br>
              <a:rPr lang="en-US" dirty="0" smtClean="0"/>
            </a:br>
            <a:r>
              <a:rPr lang="en-US" dirty="0" smtClean="0"/>
              <a:t>* * * * 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054" y="3467593"/>
            <a:ext cx="885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* * * *</a:t>
            </a:r>
          </a:p>
          <a:p>
            <a:r>
              <a:rPr lang="en-US" dirty="0" smtClean="0"/>
              <a:t>* * * * *</a:t>
            </a:r>
          </a:p>
          <a:p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41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python codes for the following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3190" y="3467593"/>
            <a:ext cx="106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5 5 5 5 5</a:t>
            </a:r>
          </a:p>
          <a:p>
            <a:r>
              <a:rPr lang="en-US" dirty="0" smtClean="0"/>
              <a:t>4 4 4 4</a:t>
            </a:r>
          </a:p>
          <a:p>
            <a:r>
              <a:rPr lang="en-US" dirty="0" smtClean="0"/>
              <a:t>3 3 3</a:t>
            </a:r>
          </a:p>
          <a:p>
            <a:r>
              <a:rPr lang="en-US" dirty="0" smtClean="0"/>
              <a:t>2 2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6122" y="3467593"/>
            <a:ext cx="106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</a:p>
          <a:p>
            <a:r>
              <a:rPr lang="en-US" dirty="0" smtClean="0"/>
              <a:t>1 3</a:t>
            </a:r>
          </a:p>
          <a:p>
            <a:r>
              <a:rPr lang="en-US" dirty="0" smtClean="0"/>
              <a:t>1 3 5</a:t>
            </a:r>
            <a:br>
              <a:rPr lang="en-US" dirty="0" smtClean="0"/>
            </a:br>
            <a:r>
              <a:rPr lang="en-US" dirty="0" smtClean="0"/>
              <a:t>1 3 5 7</a:t>
            </a:r>
            <a:br>
              <a:rPr lang="en-US" dirty="0" smtClean="0"/>
            </a:br>
            <a:r>
              <a:rPr lang="en-US" dirty="0" smtClean="0"/>
              <a:t>1 3 5 7 9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054" y="3467593"/>
            <a:ext cx="15007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</a:t>
            </a:r>
          </a:p>
          <a:p>
            <a:r>
              <a:rPr lang="en-US" dirty="0" smtClean="0"/>
              <a:t>* * *</a:t>
            </a:r>
          </a:p>
          <a:p>
            <a:r>
              <a:rPr lang="en-US" dirty="0" smtClean="0"/>
              <a:t>* * * * *</a:t>
            </a:r>
            <a:br>
              <a:rPr lang="en-US" dirty="0" smtClean="0"/>
            </a:br>
            <a:r>
              <a:rPr lang="en-US" dirty="0" smtClean="0"/>
              <a:t>* * * * * * *</a:t>
            </a:r>
            <a:br>
              <a:rPr lang="en-US" dirty="0" smtClean="0"/>
            </a:br>
            <a:r>
              <a:rPr lang="en-US" dirty="0" smtClean="0"/>
              <a:t>* * * * * * * * *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0456" y="2390898"/>
            <a:ext cx="8596668" cy="1320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Control Structure nesting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948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1748332"/>
            <a:ext cx="5276850" cy="2981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13" y="655802"/>
            <a:ext cx="4120676" cy="237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816" y="3275506"/>
            <a:ext cx="4053233" cy="2329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78" y="1839953"/>
            <a:ext cx="4429055" cy="139013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if (have to go to market)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if(raining)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bring umbrella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76203" y="1537135"/>
            <a:ext cx="4595309" cy="4210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 (week day)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if(less distance)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  go by foot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if(not raining)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ride motorbike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else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        drive car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take rest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6079" y="3368904"/>
            <a:ext cx="4429054" cy="215312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if (it is hot)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if(you like coffee)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       drink coffee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/>
              <a:t>else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  <a:r>
              <a:rPr lang="en-US" dirty="0" smtClean="0"/>
              <a:t>       drink tea</a:t>
            </a:r>
          </a:p>
        </p:txBody>
      </p:sp>
    </p:spTree>
    <p:extLst>
      <p:ext uri="{BB962C8B-B14F-4D97-AF65-F5344CB8AC3E}">
        <p14:creationId xmlns:p14="http://schemas.microsoft.com/office/powerpoint/2010/main" val="9273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98269" y="6032665"/>
            <a:ext cx="6710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control </a:t>
            </a:r>
            <a:r>
              <a:rPr lang="en-US" sz="2400" b="1" dirty="0"/>
              <a:t>nesting </a:t>
            </a:r>
            <a:r>
              <a:rPr lang="en-US" sz="2400" b="1" dirty="0" smtClean="0"/>
              <a:t>of </a:t>
            </a:r>
            <a:r>
              <a:rPr lang="en-US" sz="2400" b="1" dirty="0"/>
              <a:t>2 </a:t>
            </a:r>
            <a:r>
              <a:rPr lang="en-US" sz="2400" b="1" dirty="0" smtClean="0"/>
              <a:t>real life scenarios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61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0455" y="2390898"/>
            <a:ext cx="9428567" cy="13208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Repetition Structure nesting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526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575" y="637619"/>
            <a:ext cx="8906493" cy="5902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8789" y="1852551"/>
            <a:ext cx="7042067" cy="363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4868" y="1040917"/>
            <a:ext cx="5326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Repeat for Mon, Tue, Wed, Thu, Fri, Sat, Sun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616" y="190007"/>
            <a:ext cx="23639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Repeat every week</a:t>
            </a:r>
            <a:endParaRPr lang="en-US" sz="2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072" y="2355012"/>
            <a:ext cx="1590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-&gt; Wake 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637" y="4560821"/>
            <a:ext cx="12089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-&gt; Sleep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20686" y="3028208"/>
            <a:ext cx="2648197" cy="13537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C000"/>
                </a:solidFill>
              </a:rPr>
              <a:t>Brush your teeth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Rub teeth repeatedly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7" y="370794"/>
            <a:ext cx="5156905" cy="262178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1267" y="2992582"/>
            <a:ext cx="8182100" cy="37553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This code generates a multiplication table from 1 to 10. It uses two nested loops: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Outer 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Iterates over the numbers 1 through 10 to represent the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Inner Loop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Iterates over the numbers 1 through 10 to represent the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For each pair of numbers 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), their product 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i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 * 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 is printed, followed by a tab space 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\t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). The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end=""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 parameter ensures that the products are printed on the same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After completing each row, a newline character is printed to move to the next line. This creates a well-formatted multiplication table.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289511" y="6044540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repetition </a:t>
            </a:r>
            <a:r>
              <a:rPr lang="en-US" sz="2400" b="1" dirty="0"/>
              <a:t>nesting </a:t>
            </a:r>
            <a:r>
              <a:rPr lang="en-US" sz="2400" b="1" dirty="0" smtClean="0"/>
              <a:t>of </a:t>
            </a:r>
            <a:r>
              <a:rPr lang="en-US" sz="2400" b="1" dirty="0"/>
              <a:t>2 </a:t>
            </a:r>
            <a:r>
              <a:rPr lang="en-US" sz="2400" b="1" dirty="0" smtClean="0"/>
              <a:t>real life scenarios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71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ui-monospace</vt:lpstr>
      <vt:lpstr>ui-sans-serif</vt:lpstr>
      <vt:lpstr>Wingdings 3</vt:lpstr>
      <vt:lpstr>Facet</vt:lpstr>
      <vt:lpstr>PowerPoint Presentation</vt:lpstr>
      <vt:lpstr>Control Structure nesting</vt:lpstr>
      <vt:lpstr>PowerPoint Presentation</vt:lpstr>
      <vt:lpstr>PowerPoint Presentation</vt:lpstr>
      <vt:lpstr>PowerPoint Presentation</vt:lpstr>
      <vt:lpstr>Repetition Structure nesting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390</cp:revision>
  <dcterms:created xsi:type="dcterms:W3CDTF">2024-05-30T05:17:30Z</dcterms:created>
  <dcterms:modified xsi:type="dcterms:W3CDTF">2024-06-06T09:20:40Z</dcterms:modified>
</cp:coreProperties>
</file>