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7051-3900-4A04-89BF-F4FE2BEED0C1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66B9-B2AB-4835-9478-C8E86BEAA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05" y="433140"/>
            <a:ext cx="35242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30" y="471239"/>
            <a:ext cx="3429000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04" y="1478354"/>
            <a:ext cx="6000750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065" y="2030804"/>
            <a:ext cx="5934075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1" y="2583254"/>
            <a:ext cx="593407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064" y="3240479"/>
            <a:ext cx="5934075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29" y="3897704"/>
            <a:ext cx="5924550" cy="53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5064" y="4646715"/>
            <a:ext cx="5886450" cy="447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404" y="5342040"/>
            <a:ext cx="5962650" cy="485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5227" y="6027840"/>
            <a:ext cx="58578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6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4</cp:revision>
  <dcterms:created xsi:type="dcterms:W3CDTF">2024-06-08T08:58:29Z</dcterms:created>
  <dcterms:modified xsi:type="dcterms:W3CDTF">2024-06-08T09:01:29Z</dcterms:modified>
</cp:coreProperties>
</file>