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6" r:id="rId3"/>
    <p:sldId id="27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144" autoAdjust="0"/>
  </p:normalViewPr>
  <p:slideViewPr>
    <p:cSldViewPr snapToGrid="0">
      <p:cViewPr varScale="1">
        <p:scale>
          <a:sx n="81" d="100"/>
          <a:sy n="81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5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8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55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5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79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59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41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30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6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0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4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5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9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1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0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7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9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3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What is NodeJS Used For? | Extern Lab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22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9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856" y="0"/>
            <a:ext cx="122298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2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5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7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0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6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591188" y="1042044"/>
            <a:ext cx="7540938" cy="1059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Verify Node.js installation using following command</a:t>
            </a:r>
          </a:p>
          <a:p>
            <a:pPr marL="0" indent="0">
              <a:buClr>
                <a:schemeClr val="accent1"/>
              </a:buClr>
              <a:buSzPct val="85000"/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in the terminal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91188" y="3332164"/>
            <a:ext cx="6009019" cy="415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smtClean="0"/>
              <a:t>Download Visual </a:t>
            </a:r>
            <a:r>
              <a:rPr lang="en-US" sz="2000" dirty="0" smtClean="0"/>
              <a:t>Studio Code from Official Website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187" y="2051053"/>
            <a:ext cx="1762001" cy="88100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963470" y="-962"/>
            <a:ext cx="2255490" cy="1738805"/>
            <a:chOff x="8861408" y="4598151"/>
            <a:chExt cx="2208972" cy="1901708"/>
          </a:xfrm>
        </p:grpSpPr>
        <p:pic>
          <p:nvPicPr>
            <p:cNvPr id="9" name="Picture 4" descr="vscode: Remote Access and Code Editing - School of Computer Scienc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2148" y="4598151"/>
              <a:ext cx="1382971" cy="1382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8861408" y="6106333"/>
              <a:ext cx="2208972" cy="393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Visual Studio Code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928586" y="3747940"/>
            <a:ext cx="33818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https://code.visualstudio.com/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5903" y="1793803"/>
            <a:ext cx="3750624" cy="4816142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660073" y="4662858"/>
            <a:ext cx="3431969" cy="1001672"/>
            <a:chOff x="2660073" y="4662858"/>
            <a:chExt cx="3431969" cy="1001672"/>
          </a:xfrm>
        </p:grpSpPr>
        <p:sp>
          <p:nvSpPr>
            <p:cNvPr id="17" name="Rounded Rectangle 16"/>
            <p:cNvSpPr/>
            <p:nvPr/>
          </p:nvSpPr>
          <p:spPr>
            <a:xfrm>
              <a:off x="2660073" y="4662858"/>
              <a:ext cx="3431969" cy="100167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33007" y="4933689"/>
              <a:ext cx="3086100" cy="485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765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5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2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81196" y="757052"/>
            <a:ext cx="3835834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</a:rPr>
              <a:t>About Today…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63085" y="1800102"/>
            <a:ext cx="3348946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 smtClean="0"/>
              <a:t>  Node.js installation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63085" y="2462647"/>
            <a:ext cx="3348946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 smtClean="0"/>
              <a:t>  </a:t>
            </a:r>
            <a:r>
              <a:rPr lang="en-US" sz="2400" dirty="0" err="1" smtClean="0"/>
              <a:t>VSCode</a:t>
            </a:r>
            <a:r>
              <a:rPr lang="en-US" sz="2400" dirty="0" smtClean="0"/>
              <a:t> installation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63085" y="3125192"/>
            <a:ext cx="4370224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 smtClean="0"/>
              <a:t>  Writing first node.js program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032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2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7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2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3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5450879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Create first node program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153" y="1893496"/>
            <a:ext cx="5342041" cy="14461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174" y="5119411"/>
            <a:ext cx="5379303" cy="10419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18103" y="4374683"/>
            <a:ext cx="1705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Output</a:t>
            </a:r>
            <a:endParaRPr lang="en-US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93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199" y="2131126"/>
            <a:ext cx="3835834" cy="59673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What is Node.js?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996" y="3530929"/>
            <a:ext cx="6199026" cy="1112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Node.js is an open-source, cross-platform </a:t>
            </a:r>
            <a:r>
              <a:rPr lang="en-US" sz="2000" dirty="0" smtClean="0"/>
              <a:t>JavaScript runtime </a:t>
            </a:r>
            <a:r>
              <a:rPr lang="en-US" sz="2000" dirty="0"/>
              <a:t>environment that executes JavaScript code outside of a web browser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022" y="354280"/>
            <a:ext cx="4322215" cy="415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7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96" y="757052"/>
            <a:ext cx="6020892" cy="59673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Key features of data handling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32" y="1871351"/>
            <a:ext cx="9452865" cy="456211"/>
          </a:xfrm>
        </p:spPr>
        <p:txBody>
          <a:bodyPr>
            <a:normAutofit/>
          </a:bodyPr>
          <a:lstStyle/>
          <a:p>
            <a:r>
              <a:rPr lang="en-US" sz="2000" dirty="0"/>
              <a:t>Asynchronous and event-driven nature for handling concurrent operations efficiently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77433" y="2465116"/>
            <a:ext cx="9037228" cy="788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Non-blocking I/O operations ideal for data-intensive tasks like file reading/writing, database operations, and API calls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7432" y="3391391"/>
            <a:ext cx="5118372" cy="444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V8 JavaScript engine for fast code execution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77431" y="3973282"/>
            <a:ext cx="9144107" cy="444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Large ecosystem of </a:t>
            </a:r>
            <a:r>
              <a:rPr lang="en-US" sz="2000" dirty="0" err="1"/>
              <a:t>npm</a:t>
            </a:r>
            <a:r>
              <a:rPr lang="en-US" sz="2000" dirty="0"/>
              <a:t> modules for data processing, analysis,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68250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95" y="757052"/>
            <a:ext cx="6282150" cy="59673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Ecosystem for 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937" y="1752596"/>
            <a:ext cx="9452865" cy="848099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Access to thousands of reusable packages for data-related tasks (e.g., data parsing, manipulation, storage, visualization)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42449" y="2848587"/>
            <a:ext cx="1365769" cy="44433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csv-parser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42451" y="3399802"/>
            <a:ext cx="1365769" cy="44433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moment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042450" y="3951017"/>
            <a:ext cx="1365769" cy="4443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express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42449" y="4496790"/>
            <a:ext cx="1365769" cy="44433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chart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08218" y="2913249"/>
            <a:ext cx="60414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Parse CSV data into JSON format for easy manipulation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08218" y="3444029"/>
            <a:ext cx="62167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Date and time manipulation for data timestamp handling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08218" y="3995244"/>
            <a:ext cx="6966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Framework for building RESTful APIs to serve and consume 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08218" y="4518709"/>
            <a:ext cx="71865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Data visualization library for creating interactive charts and graphs</a:t>
            </a:r>
          </a:p>
        </p:txBody>
      </p:sp>
    </p:spTree>
    <p:extLst>
      <p:ext uri="{BB962C8B-B14F-4D97-AF65-F5344CB8AC3E}">
        <p14:creationId xmlns:p14="http://schemas.microsoft.com/office/powerpoint/2010/main" val="399243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8" grpId="0" animBg="1"/>
      <p:bldP spid="9" grpId="0" animBg="1"/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95" y="757052"/>
            <a:ext cx="4334597" cy="59673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Why Choose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937" y="1752596"/>
            <a:ext cx="9452865" cy="848099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Access to thousands of reusable packages for data-related tasks (e.g., data parsing, manipulation, storage, visualization)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42449" y="2848587"/>
            <a:ext cx="1543899" cy="44433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Scalability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42451" y="3399802"/>
            <a:ext cx="1543897" cy="44433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Performance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079685" y="5486063"/>
            <a:ext cx="1543898" cy="4443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Flexibility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79685" y="3945029"/>
            <a:ext cx="1543899" cy="44433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Support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86348" y="2914733"/>
            <a:ext cx="68707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Ability to handle large volumes of data and concurrent requests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86348" y="3444029"/>
            <a:ext cx="74578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Efficient handling of I/O-bound tasks without blocking the event loop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09780" y="5530290"/>
            <a:ext cx="67473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Seamless integration with various databases </a:t>
            </a:r>
            <a:r>
              <a:rPr lang="en-US" sz="2000" dirty="0" smtClean="0"/>
              <a:t>and </a:t>
            </a:r>
            <a:r>
              <a:rPr lang="en-US" sz="2000" dirty="0"/>
              <a:t>data </a:t>
            </a:r>
            <a:r>
              <a:rPr lang="en-US" sz="2000" dirty="0" smtClean="0"/>
              <a:t>formats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3687947" y="3989256"/>
            <a:ext cx="71865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Data visualization library for creating interactive charts and graphs</a:t>
            </a:r>
          </a:p>
        </p:txBody>
      </p:sp>
      <p:pic>
        <p:nvPicPr>
          <p:cNvPr id="1026" name="Picture 2" descr="How to get started with MongoDB in 10 minutes | by Navindu Jayatilake |  We've moved to freeCodeCamp.org/news | Medi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710" y="4777398"/>
            <a:ext cx="785817" cy="78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SQL API Integrations - Pipedre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601" y="4502184"/>
            <a:ext cx="715787" cy="71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stgresql introduction. PostgreSQL (pronounced as… | by Uciha Madara |  Medi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388" y="4471669"/>
            <a:ext cx="1130187" cy="80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SQLite370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457" y="5069581"/>
            <a:ext cx="1122864" cy="53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at is a JSON file and how can it be opened?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502" y="5504813"/>
            <a:ext cx="867313" cy="34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sv - Free files and folders ic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899" y="6220468"/>
            <a:ext cx="598085" cy="59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Xml - Free interface ic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406" y="6057340"/>
            <a:ext cx="577801" cy="57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7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5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750"/>
                            </p:stCondLst>
                            <p:childTnLst>
                              <p:par>
                                <p:cTn id="63" presetID="35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35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250"/>
                            </p:stCondLst>
                            <p:childTnLst>
                              <p:par>
                                <p:cTn id="77" presetID="35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35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1750"/>
                            </p:stCondLst>
                            <p:childTnLst>
                              <p:par>
                                <p:cTn id="91" presetID="35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4000"/>
                            </p:stCondLst>
                            <p:childTnLst>
                              <p:par>
                                <p:cTn id="98" presetID="35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8" grpId="0" animBg="1"/>
      <p:bldP spid="9" grpId="0" animBg="1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94" y="757052"/>
            <a:ext cx="4999615" cy="59673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Setting </a:t>
            </a:r>
            <a:r>
              <a:rPr lang="en-US" b="1" dirty="0">
                <a:solidFill>
                  <a:srgbClr val="00B050"/>
                </a:solidFill>
              </a:rPr>
              <a:t>Up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938" y="1752597"/>
            <a:ext cx="6543410" cy="415776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Download the Node.js installer from the official website.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614938" y="2246407"/>
            <a:ext cx="6329654" cy="415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Run the installer and follow the installation instructions</a:t>
            </a:r>
          </a:p>
        </p:txBody>
      </p:sp>
      <p:pic>
        <p:nvPicPr>
          <p:cNvPr id="2050" name="Picture 2" descr="10 Best Practices to Secure Your Node.js Application in Production | by  Afser Ali | Medi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693" y="3199999"/>
            <a:ext cx="3325092" cy="332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03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2496" y="1241960"/>
            <a:ext cx="6828417" cy="5393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https://nodejs.org/en/download/prebuilt-installer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96" y="2270475"/>
            <a:ext cx="79057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2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2496" y="1241960"/>
            <a:ext cx="6828417" cy="5393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https://nodejs.org/en/download/prebuilt-installer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610" y="2499631"/>
            <a:ext cx="3482242" cy="321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629" y="2499631"/>
            <a:ext cx="3240137" cy="18704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543" y="2499630"/>
            <a:ext cx="2295600" cy="187048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278374" y="4710359"/>
            <a:ext cx="3431969" cy="1001672"/>
            <a:chOff x="6278374" y="4710359"/>
            <a:chExt cx="3431969" cy="1001672"/>
          </a:xfrm>
        </p:grpSpPr>
        <p:sp>
          <p:nvSpPr>
            <p:cNvPr id="9" name="Rounded Rectangle 8"/>
            <p:cNvSpPr/>
            <p:nvPr/>
          </p:nvSpPr>
          <p:spPr>
            <a:xfrm>
              <a:off x="6278374" y="4710359"/>
              <a:ext cx="3431969" cy="100167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59663" y="4901632"/>
              <a:ext cx="2381250" cy="619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812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226</TotalTime>
  <Words>272</Words>
  <Application>Microsoft Office PowerPoint</Application>
  <PresentationFormat>Widescreen</PresentationFormat>
  <Paragraphs>43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Corbel</vt:lpstr>
      <vt:lpstr>Wingdings</vt:lpstr>
      <vt:lpstr>Wingdings 3</vt:lpstr>
      <vt:lpstr>Parallax</vt:lpstr>
      <vt:lpstr>PowerPoint Presentation</vt:lpstr>
      <vt:lpstr>PowerPoint Presentation</vt:lpstr>
      <vt:lpstr>What is Node.js?</vt:lpstr>
      <vt:lpstr>Key features of data handling</vt:lpstr>
      <vt:lpstr>Ecosystem for Data Processing</vt:lpstr>
      <vt:lpstr>Why Choose Node.js</vt:lpstr>
      <vt:lpstr>Setting Up Environment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first node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138</cp:revision>
  <dcterms:created xsi:type="dcterms:W3CDTF">2024-06-06T09:38:49Z</dcterms:created>
  <dcterms:modified xsi:type="dcterms:W3CDTF">2024-08-22T05:39:08Z</dcterms:modified>
</cp:coreProperties>
</file>