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32" r:id="rId2"/>
  </p:sldMasterIdLst>
  <p:sldIdLst>
    <p:sldId id="257" r:id="rId3"/>
    <p:sldId id="256" r:id="rId4"/>
    <p:sldId id="281" r:id="rId5"/>
    <p:sldId id="288" r:id="rId6"/>
    <p:sldId id="289" r:id="rId7"/>
    <p:sldId id="290" r:id="rId8"/>
    <p:sldId id="291" r:id="rId9"/>
    <p:sldId id="292" r:id="rId10"/>
    <p:sldId id="293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81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7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07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7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9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52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5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90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9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276" y="48075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60757" y="524308"/>
            <a:ext cx="3603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templating engine?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50637" y="1862506"/>
            <a:ext cx="6904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Why are templating engines important in web development?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45035" y="3125511"/>
            <a:ext cx="3311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EJS stand for?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111838" y="1007223"/>
            <a:ext cx="661431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tool that facilitates the creation of reusable HTML structures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93902" y="2362454"/>
            <a:ext cx="646109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promote cleaner code architecture and easier maintenance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56224" y="3593108"/>
            <a:ext cx="25950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Embedded JavaScript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0912" y="4356165"/>
            <a:ext cx="5754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the &lt;%= %&gt; tag in EJS?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361268" y="4823762"/>
            <a:ext cx="832883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outputs the result of the JavaScript expression and escapes HTML characters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56224" y="5623802"/>
            <a:ext cx="10570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method is used in Express.js to render an EJS template and send it as the HTTP response?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273077" y="6086767"/>
            <a:ext cx="285772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res.render() method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11" grpId="0"/>
      <p:bldP spid="12" grpId="0" animBg="1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912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simple blog application using Express.js and EJS to render dynamic content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54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22280" y="1866026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err="1" smtClean="0">
                <a:latin typeface="Bradley Hand ITC" panose="03070402050302030203" pitchFamily="66" charset="0"/>
              </a:rPr>
              <a:t>Templating</a:t>
            </a:r>
            <a:r>
              <a:rPr lang="en-US" sz="3600" dirty="0" smtClean="0">
                <a:latin typeface="Bradley Hand ITC" panose="03070402050302030203" pitchFamily="66" charset="0"/>
              </a:rPr>
              <a:t> Engine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35899" y="2594495"/>
            <a:ext cx="108913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EJS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🚀Template Engines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" y="1559169"/>
            <a:ext cx="12004431" cy="37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549318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</a:t>
            </a:r>
            <a:r>
              <a:rPr lang="en-US" sz="3600" b="1" dirty="0" err="1">
                <a:solidFill>
                  <a:srgbClr val="00B050"/>
                </a:solidFill>
              </a:rPr>
              <a:t>Templating</a:t>
            </a:r>
            <a:r>
              <a:rPr lang="en-US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Engine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1" y="1991554"/>
            <a:ext cx="1499672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1" y="3240556"/>
            <a:ext cx="1499672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Importance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07651" y="2007771"/>
            <a:ext cx="9747777" cy="861207"/>
            <a:chOff x="1407651" y="2007771"/>
            <a:chExt cx="9747777" cy="861207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907323" y="2007771"/>
              <a:ext cx="8248105" cy="463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A </a:t>
              </a:r>
              <a:r>
                <a:rPr lang="en-US" sz="2000" dirty="0"/>
                <a:t>tool that facilitates the creation of reusable HTML structures by </a:t>
              </a:r>
              <a:r>
                <a:rPr lang="en-US" sz="2000" dirty="0" smtClean="0"/>
                <a:t>combining</a:t>
              </a:r>
              <a:endParaRPr lang="en-US" sz="2000" dirty="0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407651" y="2494281"/>
              <a:ext cx="2378903" cy="3746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data </a:t>
              </a:r>
              <a:r>
                <a:rPr lang="en-US" sz="2000" dirty="0"/>
                <a:t>with templates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95928" y="3240556"/>
            <a:ext cx="9759500" cy="885968"/>
            <a:chOff x="1395928" y="3240556"/>
            <a:chExt cx="9759500" cy="885968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2907322" y="3240556"/>
              <a:ext cx="8248106" cy="4630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Separate </a:t>
              </a:r>
              <a:r>
                <a:rPr lang="en-US" sz="2000" dirty="0"/>
                <a:t>the presentation layer (HTML markup) from the application </a:t>
              </a:r>
              <a:r>
                <a:rPr lang="en-US" sz="2000" dirty="0" smtClean="0"/>
                <a:t>logic</a:t>
              </a:r>
              <a:endParaRPr lang="en-US" sz="2000" dirty="0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395928" y="3749881"/>
              <a:ext cx="8662472" cy="3766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(</a:t>
              </a:r>
              <a:r>
                <a:rPr lang="en-US" sz="2000" dirty="0"/>
                <a:t>server-side code), promoting cleaner code architecture and easier maintenance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92" y="4345825"/>
            <a:ext cx="5672445" cy="244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2574135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</a:t>
            </a:r>
            <a:r>
              <a:rPr lang="en-US" sz="3600" b="1" dirty="0" smtClean="0">
                <a:solidFill>
                  <a:srgbClr val="00B050"/>
                </a:solidFill>
              </a:rPr>
              <a:t>EJS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07323" y="2558323"/>
            <a:ext cx="5193322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 </a:t>
            </a:r>
            <a:r>
              <a:rPr lang="en-US" sz="2000" dirty="0"/>
              <a:t>popular </a:t>
            </a:r>
            <a:r>
              <a:rPr lang="en-US" sz="2000" dirty="0" err="1"/>
              <a:t>templating</a:t>
            </a:r>
            <a:r>
              <a:rPr lang="en-US" sz="2000" dirty="0"/>
              <a:t> engine for JavaScript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7651" y="1991554"/>
            <a:ext cx="1499672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07651" y="3603972"/>
            <a:ext cx="2156165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Why is EJS Used?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237566" y="1219590"/>
            <a:ext cx="238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(Embedded JavaScript)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907323" y="3037603"/>
            <a:ext cx="8651630" cy="386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Allows </a:t>
            </a:r>
            <a:r>
              <a:rPr lang="en-US" sz="2000" dirty="0"/>
              <a:t>developers to embed JavaScript code directly within HTML templates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907323" y="4255478"/>
            <a:ext cx="7256585" cy="398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smtClean="0"/>
              <a:t>Simplifies </a:t>
            </a:r>
            <a:r>
              <a:rPr lang="en-US" sz="2000"/>
              <a:t>the process of dynamically generating HTML content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07323" y="4729882"/>
            <a:ext cx="7584832" cy="398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Based </a:t>
            </a:r>
            <a:r>
              <a:rPr lang="en-US" sz="2000" dirty="0"/>
              <a:t>on data fetched from a server or passed from the application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07323" y="5204286"/>
            <a:ext cx="5814647" cy="398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Enhances </a:t>
            </a:r>
            <a:r>
              <a:rPr lang="en-US" sz="2000" dirty="0"/>
              <a:t>flexibility and promotes code reusability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459" y="-3538"/>
            <a:ext cx="3686541" cy="27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4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4473273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Basic Structure of EJS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08724" y="2482807"/>
            <a:ext cx="660009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EJS uses special tags to embed JavaScript code within HTML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20537" y="1991867"/>
            <a:ext cx="2156166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Syntax Overview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520372" y="3241985"/>
            <a:ext cx="6565011" cy="398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Executes </a:t>
            </a:r>
            <a:r>
              <a:rPr lang="en-US" sz="2000" dirty="0"/>
              <a:t>JavaScript code without outputting to the template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7267" y="3214108"/>
            <a:ext cx="104387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&lt;% %&gt;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67267" y="3678813"/>
            <a:ext cx="105310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&lt;%= %&gt;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467267" y="4372723"/>
            <a:ext cx="105310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&lt;%- %&gt;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40" y="5789293"/>
            <a:ext cx="3183125" cy="537993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1115029" y="5302784"/>
            <a:ext cx="1405342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15" y="3390900"/>
            <a:ext cx="3416113" cy="3467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520371" y="3685612"/>
            <a:ext cx="8300028" cy="694699"/>
            <a:chOff x="2520371" y="3685612"/>
            <a:chExt cx="8300028" cy="694699"/>
          </a:xfrm>
        </p:grpSpPr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2520371" y="3685612"/>
              <a:ext cx="8300028" cy="398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Outputs </a:t>
              </a:r>
              <a:r>
                <a:rPr lang="en-US" sz="2000" dirty="0"/>
                <a:t>the result of the JavaScript expression and </a:t>
              </a:r>
              <a:r>
                <a:rPr lang="en-US" sz="2000" dirty="0" smtClean="0"/>
                <a:t>escapes</a:t>
              </a:r>
              <a:endParaRPr lang="en-US" sz="2000" dirty="0"/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2520371" y="3981727"/>
              <a:ext cx="2012533" cy="398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HTML characters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20371" y="4373486"/>
            <a:ext cx="6255329" cy="701524"/>
            <a:chOff x="2520371" y="4373486"/>
            <a:chExt cx="6255329" cy="701524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2520371" y="4373486"/>
              <a:ext cx="6255329" cy="398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Outputs </a:t>
              </a:r>
              <a:r>
                <a:rPr lang="en-US" sz="2000" dirty="0"/>
                <a:t>the </a:t>
              </a:r>
              <a:r>
                <a:rPr lang="en-US" sz="2000" dirty="0" err="1"/>
                <a:t>unescaped</a:t>
              </a:r>
              <a:r>
                <a:rPr lang="en-US" sz="2000" dirty="0"/>
                <a:t> value into the template, useful </a:t>
              </a:r>
              <a:r>
                <a:rPr lang="en-US" sz="2000" dirty="0" smtClean="0"/>
                <a:t>for</a:t>
              </a:r>
              <a:endParaRPr lang="en-US" sz="2000" dirty="0"/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2520371" y="4676426"/>
              <a:ext cx="1745833" cy="3985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 dirty="0" smtClean="0"/>
                <a:t>HTML </a:t>
              </a:r>
              <a:r>
                <a:rPr lang="en-US" sz="2000" dirty="0"/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6" grpId="0"/>
      <p:bldP spid="5" grpId="0" animBg="1"/>
      <p:bldP spid="15" grpId="0" animBg="1"/>
      <p:bldP spid="1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603244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Installing and Integrating </a:t>
            </a:r>
            <a:r>
              <a:rPr lang="en-US" sz="3600" b="1" dirty="0" smtClean="0">
                <a:solidFill>
                  <a:srgbClr val="00B050"/>
                </a:solidFill>
              </a:rPr>
              <a:t>EJS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20537" y="1737867"/>
            <a:ext cx="2156166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Installation</a:t>
            </a:r>
            <a:endParaRPr lang="en-US" sz="20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138475" y="3580493"/>
            <a:ext cx="3046664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Integration with Express.js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7267" y="2289734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EJS can be installed via </a:t>
            </a:r>
            <a:r>
              <a:rPr lang="en-US" sz="2000" dirty="0" err="1"/>
              <a:t>npm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7" y="2779080"/>
            <a:ext cx="2210719" cy="5270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2727" y="4130736"/>
            <a:ext cx="96949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To use EJS as the default </a:t>
            </a:r>
            <a:r>
              <a:rPr lang="en-US" sz="2000" dirty="0" err="1"/>
              <a:t>templating</a:t>
            </a:r>
            <a:r>
              <a:rPr lang="en-US" sz="2000" dirty="0"/>
              <a:t> engine in Express.js, add the following line in your application setup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99" y="4942641"/>
            <a:ext cx="3467565" cy="5418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61807" y="5847018"/>
            <a:ext cx="8878906" cy="400110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This configures Express.js to look for EJS files (ending in .</a:t>
            </a:r>
            <a:r>
              <a:rPr lang="en-US" sz="2000" dirty="0" err="1"/>
              <a:t>ejs</a:t>
            </a:r>
            <a:r>
              <a:rPr lang="en-US" sz="2000" dirty="0"/>
              <a:t>) in the views/ directory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39" y="747747"/>
            <a:ext cx="2662543" cy="26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3" grpId="0"/>
      <p:bldP spid="8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5298773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Rendering Views with EJS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01914" y="1920809"/>
            <a:ext cx="2156166" cy="4630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Using res.render()</a:t>
            </a:r>
            <a:endParaRPr lang="en-US" sz="20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406826" y="3483245"/>
            <a:ext cx="2151254" cy="4630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88203" y="2503314"/>
            <a:ext cx="6996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An </a:t>
            </a:r>
            <a:r>
              <a:rPr lang="en-US" sz="2000" dirty="0"/>
              <a:t>Express.js method used to render an EJS template and send </a:t>
            </a:r>
            <a:r>
              <a:rPr lang="en-US" sz="2000" dirty="0" smtClean="0"/>
              <a:t>it</a:t>
            </a:r>
          </a:p>
          <a:p>
            <a:r>
              <a:rPr lang="en-US" sz="2000" dirty="0" smtClean="0"/>
              <a:t>as </a:t>
            </a:r>
            <a:r>
              <a:rPr lang="en-US" sz="2000" dirty="0"/>
              <a:t>the HTTP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03" y="3984408"/>
            <a:ext cx="4366690" cy="10066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22797" y="5073926"/>
            <a:ext cx="55194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'index</a:t>
            </a:r>
            <a:r>
              <a:rPr lang="en-US" sz="2000" dirty="0"/>
              <a:t>' refers to </a:t>
            </a:r>
            <a:r>
              <a:rPr lang="en-US" sz="2000" dirty="0" err="1"/>
              <a:t>index.ejs</a:t>
            </a:r>
            <a:r>
              <a:rPr lang="en-US" sz="2000" dirty="0"/>
              <a:t> in the views/ directory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22797" y="5534271"/>
            <a:ext cx="8196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{ username: 'Guest' } provides data to dynamically populate the template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11" y="2099260"/>
            <a:ext cx="3174721" cy="31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 animBg="1"/>
      <p:bldP spid="5" grpId="0"/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415078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Key Features of EJS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58821" y="1810026"/>
            <a:ext cx="1013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Supports both server-side and client-side rendering, offering flexibility depending on project needs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358821" y="2744468"/>
            <a:ext cx="9951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Allows for the use of partials and includes, facilitating modular templating and code reuse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58822" y="3371134"/>
            <a:ext cx="10134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Integrates seamlessly with Express.js and other Node.js frameworks, enhancing productivity and scalability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61" y="3893878"/>
            <a:ext cx="4236156" cy="28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402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 to Templating Engine</vt:lpstr>
      <vt:lpstr>Intro to EJS</vt:lpstr>
      <vt:lpstr>Basic Structure of EJS</vt:lpstr>
      <vt:lpstr>Installing and Integrating EJS</vt:lpstr>
      <vt:lpstr>Rendering Views with EJS</vt:lpstr>
      <vt:lpstr>Key Features of EJS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886</cp:revision>
  <dcterms:created xsi:type="dcterms:W3CDTF">2024-06-06T09:38:49Z</dcterms:created>
  <dcterms:modified xsi:type="dcterms:W3CDTF">2024-08-28T08:02:23Z</dcterms:modified>
</cp:coreProperties>
</file>