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89" r:id="rId7"/>
    <p:sldId id="290" r:id="rId8"/>
    <p:sldId id="291" r:id="rId9"/>
    <p:sldId id="292" r:id="rId10"/>
    <p:sldId id="293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76" y="1986615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3855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middleware in Express?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17492" y="1970281"/>
            <a:ext cx="7429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apply middleware globally in an Express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45034" y="3125511"/>
            <a:ext cx="6141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Provide an example of built-in middleware in Express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95408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Functions </a:t>
            </a:r>
            <a:r>
              <a:rPr lang="en-US" sz="2000" dirty="0"/>
              <a:t>that have access to the request object (</a:t>
            </a:r>
            <a:r>
              <a:rPr lang="en-US" sz="2000" dirty="0" err="1"/>
              <a:t>req</a:t>
            </a:r>
            <a:r>
              <a:rPr lang="en-US" sz="2000" dirty="0"/>
              <a:t>), the response object (res), and the next middleware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0757" y="2470229"/>
            <a:ext cx="32160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 err="1"/>
              <a:t>app.use</a:t>
            </a:r>
            <a:r>
              <a:rPr lang="en-US" sz="2000" dirty="0"/>
              <a:t>()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6224" y="3593108"/>
            <a:ext cx="274063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express.json</a:t>
            </a:r>
            <a:r>
              <a:rPr lang="en-US" sz="2000" dirty="0" smtClean="0"/>
              <a:t>());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80912" y="4356165"/>
            <a:ext cx="8029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pass control to the next middleware function in the stack?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361268" y="4823762"/>
            <a:ext cx="64228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By </a:t>
            </a:r>
            <a:r>
              <a:rPr lang="en-US" sz="2000" dirty="0"/>
              <a:t>calling the next() function within a middleware function.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56224" y="5623802"/>
            <a:ext cx="7191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Can you apply middleware to specific routes? Provide an example.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73077" y="6086767"/>
            <a:ext cx="28577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res.render</a:t>
            </a:r>
            <a:r>
              <a:rPr lang="en-US" sz="2000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9123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middleware function that logs request details and apply it to an Express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854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2280" y="1866026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Middlewares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5899" y="2594495"/>
            <a:ext cx="167536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Working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35899" y="3106734"/>
            <a:ext cx="131194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Types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5900" y="3618973"/>
            <a:ext cx="140573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416847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Middleware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1499672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3240556"/>
            <a:ext cx="1499672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Purpose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07652" y="2007771"/>
            <a:ext cx="9747776" cy="861207"/>
            <a:chOff x="1407652" y="2007771"/>
            <a:chExt cx="9747776" cy="86120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907323" y="2007771"/>
              <a:ext cx="8248105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Functions that have access to the request object (</a:t>
              </a:r>
              <a:r>
                <a:rPr lang="en-US" sz="2000" dirty="0" err="1"/>
                <a:t>req</a:t>
              </a:r>
              <a:r>
                <a:rPr lang="en-US" sz="2000" dirty="0"/>
                <a:t>), the response </a:t>
              </a:r>
              <a:r>
                <a:rPr lang="en-US" sz="2000" dirty="0" smtClean="0"/>
                <a:t>object</a:t>
              </a:r>
              <a:endParaRPr lang="en-US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407652" y="2494281"/>
              <a:ext cx="8861764" cy="3746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(res), and the next middleware function in the application’s request-response cycle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7651" y="3270344"/>
            <a:ext cx="10162144" cy="853374"/>
            <a:chOff x="1407651" y="3270344"/>
            <a:chExt cx="10162144" cy="853374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907323" y="3270344"/>
              <a:ext cx="8662472" cy="3766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To modify the </a:t>
              </a:r>
              <a:r>
                <a:rPr lang="en-US" sz="2000" dirty="0" err="1"/>
                <a:t>req</a:t>
              </a:r>
              <a:r>
                <a:rPr lang="en-US" sz="2000" dirty="0"/>
                <a:t> and res objects, end the request-response cycle, or call </a:t>
              </a:r>
              <a:r>
                <a:rPr lang="en-US" sz="2000" dirty="0" smtClean="0"/>
                <a:t>the</a:t>
              </a:r>
              <a:endParaRPr lang="en-US" sz="20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407651" y="3747075"/>
              <a:ext cx="2918164" cy="3766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next </a:t>
              </a:r>
              <a:r>
                <a:rPr lang="en-US" sz="2000" dirty="0"/>
                <a:t>middleware function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3668488"/>
            <a:ext cx="3077308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618" y="565588"/>
            <a:ext cx="4860135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How Middleware Works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1097" y="1499185"/>
            <a:ext cx="2156163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Middleware Flow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1097" y="2572341"/>
            <a:ext cx="1769304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31098" y="1538849"/>
            <a:ext cx="10404267" cy="837760"/>
            <a:chOff x="1431098" y="1538849"/>
            <a:chExt cx="10404267" cy="83776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587260" y="1538849"/>
              <a:ext cx="8248105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The middleware functions execute sequentially in the order they are </a:t>
              </a:r>
              <a:r>
                <a:rPr lang="en-US" sz="2000" dirty="0" smtClean="0"/>
                <a:t>defined</a:t>
              </a:r>
              <a:endParaRPr lang="en-US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431098" y="2001912"/>
              <a:ext cx="2156162" cy="3746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in the application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0" y="3035404"/>
            <a:ext cx="4348380" cy="33999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6" y="3850594"/>
            <a:ext cx="4516611" cy="21212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761450" y="4560277"/>
            <a:ext cx="486950" cy="350927"/>
          </a:xfrm>
          <a:prstGeom prst="righ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428570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Types of 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48" y="1618743"/>
            <a:ext cx="3410535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Application-Level Middleware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48" y="2732398"/>
            <a:ext cx="3410535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Router-Level Middleware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6605" y="2163939"/>
            <a:ext cx="7267425" cy="37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Defined on the application object using </a:t>
            </a:r>
            <a:r>
              <a:rPr lang="en-US" sz="2000" dirty="0" err="1"/>
              <a:t>app.use</a:t>
            </a:r>
            <a:r>
              <a:rPr lang="en-US" sz="2000" dirty="0"/>
              <a:t>() or </a:t>
            </a:r>
            <a:r>
              <a:rPr lang="en-US" sz="2000" dirty="0" err="1"/>
              <a:t>app.METHOD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22726" y="3232438"/>
            <a:ext cx="9045273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Similar to application-level middleware but bound to an instance of </a:t>
            </a:r>
            <a:r>
              <a:rPr lang="en-US" sz="2000" dirty="0" err="1"/>
              <a:t>express.Router</a:t>
            </a:r>
            <a:r>
              <a:rPr lang="en-US" sz="2000" dirty="0"/>
              <a:t>()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07648" y="3822226"/>
            <a:ext cx="3410535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Built-in Middleware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07648" y="4949589"/>
            <a:ext cx="3410535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Third-Party Middleware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22727" y="4390961"/>
            <a:ext cx="7181304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Provided by Express, e.g., express.json() and express.urlencoded()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22727" y="5477407"/>
            <a:ext cx="4051242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Installed via npm, e.g., morgan, cors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5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/>
      <p:bldP spid="14" grpId="0"/>
      <p:bldP spid="12" grpId="0" animBg="1"/>
      <p:bldP spid="13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93865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Creating Custom 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48" y="1618743"/>
            <a:ext cx="1792752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6605" y="2163939"/>
            <a:ext cx="6282687" cy="37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Define a function with </a:t>
            </a:r>
            <a:r>
              <a:rPr lang="en-US" sz="2000" dirty="0" err="1"/>
              <a:t>req</a:t>
            </a:r>
            <a:r>
              <a:rPr lang="en-US" sz="2000" dirty="0"/>
              <a:t>, res, and next as parameters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07648" y="3827833"/>
            <a:ext cx="1792752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560052" y="2678345"/>
            <a:ext cx="3938072" cy="37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Perform operations on req or res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22725" y="3192751"/>
            <a:ext cx="5704197" cy="37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Call next() to pass control to the next middleware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8" y="4284663"/>
            <a:ext cx="4793860" cy="19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3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32905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Using Built-in Middleware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48" y="1618743"/>
            <a:ext cx="1792752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6605" y="2163939"/>
            <a:ext cx="4477333" cy="37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Use express.json() to parse JSON bodies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07648" y="2711442"/>
            <a:ext cx="1792752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5" y="3224582"/>
            <a:ext cx="3586207" cy="15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804881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Applying Middleware to Specific Routes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48" y="1618743"/>
            <a:ext cx="3105737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Route-Specific Middleware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6605" y="2163939"/>
            <a:ext cx="7900472" cy="37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Middleware can be applied to specific routes by passing it as a parameter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07648" y="2711442"/>
            <a:ext cx="1792752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8" y="3168272"/>
            <a:ext cx="5476848" cy="26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314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Intro to Middleware</vt:lpstr>
      <vt:lpstr>How Middleware Works</vt:lpstr>
      <vt:lpstr>Types of Middleware</vt:lpstr>
      <vt:lpstr>Creating Custom Middleware</vt:lpstr>
      <vt:lpstr>Using Built-in Middleware</vt:lpstr>
      <vt:lpstr>Applying Middleware to Specific Routes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941</cp:revision>
  <dcterms:created xsi:type="dcterms:W3CDTF">2024-06-06T09:38:49Z</dcterms:created>
  <dcterms:modified xsi:type="dcterms:W3CDTF">2024-08-28T08:10:40Z</dcterms:modified>
</cp:coreProperties>
</file>