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7" r:id="rId3"/>
    <p:sldId id="256" r:id="rId4"/>
    <p:sldId id="281" r:id="rId5"/>
    <p:sldId id="288" r:id="rId6"/>
    <p:sldId id="295" r:id="rId7"/>
    <p:sldId id="294" r:id="rId8"/>
    <p:sldId id="293" r:id="rId9"/>
    <p:sldId id="289" r:id="rId10"/>
    <p:sldId id="290" r:id="rId11"/>
    <p:sldId id="291" r:id="rId12"/>
    <p:sldId id="292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65" d="100"/>
          <a:sy n="65" d="100"/>
        </p:scale>
        <p:origin x="10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5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8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3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3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3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619656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Handling Different Error Types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0" y="1909515"/>
            <a:ext cx="2402350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Custom Error Types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0" y="3199877"/>
            <a:ext cx="1757582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22726" y="2424355"/>
            <a:ext cx="5767754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Define different error classes for specific error types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50" y="3662940"/>
            <a:ext cx="3513867" cy="2057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16" y="3662940"/>
            <a:ext cx="4307215" cy="1659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916" y="5455837"/>
            <a:ext cx="2918206" cy="4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316028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Logging Errors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49" y="1909515"/>
            <a:ext cx="2683705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Importance of Logging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0" y="3199877"/>
            <a:ext cx="1757582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22726" y="2424355"/>
            <a:ext cx="6548259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Keep a record of errors for debugging and monitoring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9" y="3662940"/>
            <a:ext cx="6320776" cy="16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56" y="3649550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0757" y="524308"/>
            <a:ext cx="8366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role of authentication middleware in an Express.js application?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17492" y="1970281"/>
            <a:ext cx="7429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implement authentication middleware in Express.js?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45033" y="3125511"/>
            <a:ext cx="6739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Why is error handling middleware important in Express.js?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111838" y="1007223"/>
            <a:ext cx="954089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Verifies </a:t>
            </a:r>
            <a:r>
              <a:rPr lang="en-US" sz="2000" dirty="0"/>
              <a:t>the identity of a user before granting access to protected routes or resources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0757" y="2470229"/>
            <a:ext cx="836639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Define a middleware function that checks for valid authentication credentials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56224" y="3593108"/>
            <a:ext cx="801602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Catches </a:t>
            </a:r>
            <a:r>
              <a:rPr lang="en-US" sz="2000" dirty="0"/>
              <a:t>and processes errors that occur during the request-response cycle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0912" y="4356165"/>
            <a:ext cx="690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Explain the purpose of using next() in middleware </a:t>
            </a:r>
            <a:r>
              <a:rPr lang="en-US" sz="2000" dirty="0" smtClean="0"/>
              <a:t>functions.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361268" y="4823762"/>
            <a:ext cx="64228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Passes </a:t>
            </a:r>
            <a:r>
              <a:rPr lang="en-US" sz="2000" dirty="0"/>
              <a:t>control to the next middleware function in the 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56224" y="5623802"/>
            <a:ext cx="8016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How do you apply error handling middleware to an Express.js application?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273077" y="6086767"/>
            <a:ext cx="637436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 </a:t>
            </a:r>
            <a:r>
              <a:rPr lang="en-US" sz="2000" dirty="0" err="1"/>
              <a:t>app.use</a:t>
            </a:r>
            <a:r>
              <a:rPr lang="en-US" sz="2000" dirty="0"/>
              <a:t>() to apply error handling middleware globally</a:t>
            </a:r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9123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Implement authentication middleware to protect API routes and error handling middleware to manage and log errors in an Express.js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54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22280" y="1866026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smtClean="0">
                <a:latin typeface="Bradley Hand ITC" panose="03070402050302030203" pitchFamily="66" charset="0"/>
              </a:rPr>
              <a:t>Middleware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35899" y="2594495"/>
            <a:ext cx="242563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Authentication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35899" y="3106734"/>
            <a:ext cx="242563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Error Handling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D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rror Handling in Angular. How to properly handle errors in… | by Sulaiman  Olaosebikan | Bette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9" y="269631"/>
            <a:ext cx="11497164" cy="62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719302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</a:t>
            </a:r>
            <a:r>
              <a:rPr lang="en-US" sz="3600" b="1" dirty="0" smtClean="0">
                <a:solidFill>
                  <a:srgbClr val="00B050"/>
                </a:solidFill>
              </a:rPr>
              <a:t>Authentication Middleware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1" y="1991554"/>
            <a:ext cx="2003764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1" y="2932824"/>
            <a:ext cx="2003765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Implementation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11416" y="2979716"/>
            <a:ext cx="8662472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Middleware function checks authentication credentials before allowing access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07651" y="2012265"/>
            <a:ext cx="10245087" cy="848167"/>
            <a:chOff x="1407651" y="2012265"/>
            <a:chExt cx="10245087" cy="84816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411415" y="2012265"/>
              <a:ext cx="8241323" cy="463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/>
                <a:t>Verify the identity of a user before granting access to protected routes </a:t>
              </a:r>
              <a:r>
                <a:rPr lang="en-US" sz="2000" dirty="0" smtClean="0"/>
                <a:t>or</a:t>
              </a:r>
              <a:endParaRPr lang="en-US" sz="20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407651" y="2454618"/>
              <a:ext cx="1312103" cy="4058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resources</a:t>
              </a:r>
              <a:endParaRPr lang="en-US" sz="20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59" y="3205777"/>
            <a:ext cx="5115815" cy="38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791985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Example of Authentication Middleware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70" y="1494693"/>
            <a:ext cx="6141061" cy="3716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41" y="3736011"/>
            <a:ext cx="5249076" cy="29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732198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Creating Error Handling Middleware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0" y="2277157"/>
            <a:ext cx="2871273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Error Handling Signature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0" y="3692482"/>
            <a:ext cx="1757582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22726" y="2783559"/>
            <a:ext cx="5767754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Middleware with four arguments: (err, </a:t>
            </a:r>
            <a:r>
              <a:rPr lang="en-US" sz="2000" dirty="0" err="1"/>
              <a:t>req</a:t>
            </a:r>
            <a:r>
              <a:rPr lang="en-US" sz="2000" dirty="0"/>
              <a:t>, res, next)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50" y="4155545"/>
            <a:ext cx="4520004" cy="1530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82" y="3328246"/>
            <a:ext cx="6275118" cy="35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719302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Error Handling Middleware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07323" y="2007771"/>
            <a:ext cx="8248105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Middleware designed to handle errors in an Express application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1" y="1991554"/>
            <a:ext cx="1499672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1" y="2662553"/>
            <a:ext cx="1499672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07323" y="2692341"/>
            <a:ext cx="8662472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Catch and handle errors, providing a consistent error response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92" y="3610473"/>
            <a:ext cx="5254273" cy="29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644275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Setting Up Basic Error Handling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33447" y="1991554"/>
            <a:ext cx="7917525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Capture errors in routes and pass them to the error-handling middleware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1" y="1991554"/>
            <a:ext cx="2425796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Basic Error Handling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1" y="2569481"/>
            <a:ext cx="2425796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51" y="3032544"/>
            <a:ext cx="4387678" cy="107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3" y="4220307"/>
            <a:ext cx="11653496" cy="22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732198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Creating Error Handling Middleware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0" y="2277157"/>
            <a:ext cx="2871273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Error Handling Signature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0" y="3692482"/>
            <a:ext cx="1757582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22726" y="2783559"/>
            <a:ext cx="5767754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Middleware with four arguments: (err, </a:t>
            </a:r>
            <a:r>
              <a:rPr lang="en-US" sz="2000" dirty="0" err="1"/>
              <a:t>req</a:t>
            </a:r>
            <a:r>
              <a:rPr lang="en-US" sz="2000" dirty="0"/>
              <a:t>, res, next)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50" y="4155545"/>
            <a:ext cx="4520004" cy="1530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82" y="3328246"/>
            <a:ext cx="6275118" cy="35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292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Bradley Hand ITC</vt:lpstr>
      <vt:lpstr>Century Gothic</vt:lpstr>
      <vt:lpstr>Corbel</vt:lpstr>
      <vt:lpstr>Wingdings 3</vt:lpstr>
      <vt:lpstr>Parallax</vt:lpstr>
      <vt:lpstr>Wisp</vt:lpstr>
      <vt:lpstr>PowerPoint Presentation</vt:lpstr>
      <vt:lpstr>PowerPoint Presentation</vt:lpstr>
      <vt:lpstr>PowerPoint Presentation</vt:lpstr>
      <vt:lpstr>Intro to Authentication Middleware</vt:lpstr>
      <vt:lpstr>Example of Authentication Middleware</vt:lpstr>
      <vt:lpstr>Creating Error Handling Middleware</vt:lpstr>
      <vt:lpstr>Intro to Error Handling Middleware</vt:lpstr>
      <vt:lpstr>Setting Up Basic Error Handling</vt:lpstr>
      <vt:lpstr>Creating Error Handling Middleware</vt:lpstr>
      <vt:lpstr>Handling Different Error Types</vt:lpstr>
      <vt:lpstr>Logging Errors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1002</cp:revision>
  <dcterms:created xsi:type="dcterms:W3CDTF">2024-06-06T09:38:49Z</dcterms:created>
  <dcterms:modified xsi:type="dcterms:W3CDTF">2024-08-28T08:35:34Z</dcterms:modified>
</cp:coreProperties>
</file>