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44" r:id="rId2"/>
  </p:sldMasterIdLst>
  <p:sldIdLst>
    <p:sldId id="257" r:id="rId3"/>
    <p:sldId id="256" r:id="rId4"/>
    <p:sldId id="281" r:id="rId5"/>
    <p:sldId id="288" r:id="rId6"/>
    <p:sldId id="298" r:id="rId7"/>
    <p:sldId id="299" r:id="rId8"/>
    <p:sldId id="300" r:id="rId9"/>
    <p:sldId id="301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6" r:id="rId20"/>
    <p:sldId id="30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D98"/>
    <a:srgbClr val="68C660"/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5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8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3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8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731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534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7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ostgresql.org/download/windo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79" descr="PostgreSQ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8" y="7937"/>
            <a:ext cx="2192303" cy="22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8771" y="1592279"/>
            <a:ext cx="2056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Follow the URL :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2304925" y="2248237"/>
            <a:ext cx="5420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https://www.postgresql.org/download/windows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25" y="2904195"/>
            <a:ext cx="7094269" cy="2566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924" y="5601065"/>
            <a:ext cx="7094269" cy="1095375"/>
          </a:xfrm>
          <a:prstGeom prst="rect">
            <a:avLst/>
          </a:prstGeom>
        </p:spPr>
      </p:pic>
      <p:pic>
        <p:nvPicPr>
          <p:cNvPr id="2050" name="Picture 2" descr="PostgreSQL Download &amp; Install - PGInstaller GUI Installer - Step by Step Instructions - Step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4296139"/>
            <a:ext cx="26860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3074" name="Picture 2" descr="PostgreSQL Download &amp; Install - PGInstaller GUI Installer - Step by Step Instructions - Step 4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45" y="1586767"/>
            <a:ext cx="49339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stgreSQL Download &amp; Install - PGInstaller GUI Installer - Step by Step Instructions - Step 4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29" y="2767012"/>
            <a:ext cx="49625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6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4098" name="Picture 2" descr="PostgreSQL Download &amp; Install - PGInstaller GUI Installer - Step by Step Instructions - Step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59" y="1508491"/>
            <a:ext cx="49244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ostgreSQL Download &amp; Install - PGInstaller GUI Installer - Step by Step Instructions - Step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51" y="2747351"/>
            <a:ext cx="4943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5122" name="Picture 2" descr="PostgreSQL Download &amp; Install - PGInstaller GUI Installer - Step by Step Instructions - Step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9" y="1570893"/>
            <a:ext cx="50006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ostgreSQL Download &amp; Install - PGInstaller GUI Installer - Step by Step Instructions - Step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59" y="2684950"/>
            <a:ext cx="50006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6146" name="Picture 2" descr="PostgreSQL Download &amp; Install - PGInstaller GUI Installer - Step by Step Instructions - Step 9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48" y="1500554"/>
            <a:ext cx="4972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ostgreSQL Download &amp; Install - PGInstaller GUI Installer - Step by Step Instructions - Step 9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13" y="2614246"/>
            <a:ext cx="5086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00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7170" name="Picture 2" descr="PostgreSQL Download &amp; Install - PGInstaller GUI Installer - Step by Step Instructions - Step 9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14" y="1454027"/>
            <a:ext cx="48863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48050" y="5802921"/>
            <a:ext cx="5226165" cy="70788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Add PostgreSQL </a:t>
            </a:r>
            <a:r>
              <a:rPr lang="en-US" sz="2000" dirty="0"/>
              <a:t>path to your system PATH</a:t>
            </a:r>
            <a:br>
              <a:rPr lang="en-US" sz="2000" dirty="0"/>
            </a:br>
            <a:r>
              <a:rPr lang="en-US" sz="2000" dirty="0"/>
              <a:t>C:\Program Files\PostgreSQL\{version}\bin</a:t>
            </a:r>
          </a:p>
        </p:txBody>
      </p:sp>
    </p:spTree>
    <p:extLst>
      <p:ext uri="{BB962C8B-B14F-4D97-AF65-F5344CB8AC3E}">
        <p14:creationId xmlns:p14="http://schemas.microsoft.com/office/powerpoint/2010/main" val="4709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6621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Accessing PostgreSQL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28" y="2103559"/>
            <a:ext cx="8686196" cy="328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869598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Connecting to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71" y="1786669"/>
            <a:ext cx="7939467" cy="32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22" y="1556001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60757" y="524308"/>
            <a:ext cx="3687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relational database?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17492" y="1970281"/>
            <a:ext cx="7429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of the following data types is supported by PostgreSQL?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45033" y="3380683"/>
            <a:ext cx="760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ACID stand for in the context of database transactions?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111838" y="1007223"/>
            <a:ext cx="608259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 database that stores data in tables with relationships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660758" y="2470229"/>
            <a:ext cx="228992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JSON, XML, </a:t>
            </a:r>
            <a:r>
              <a:rPr lang="en-US" sz="2000" dirty="0" err="1"/>
              <a:t>hstore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56224" y="3848280"/>
            <a:ext cx="485079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Atomicity, Consistency, Isolation, Durability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45033" y="4748338"/>
            <a:ext cx="6903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Why PostgreSQL is so popular in web development?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25389" y="5215935"/>
            <a:ext cx="1051420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for its advanced features, ACID compliance, robust performance and scalability, active community support, and strong security capabilities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  <p:bldP spid="1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8054" y="3239385"/>
            <a:ext cx="6773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Install PostgreSQL and make system ready for the connection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28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22280" y="1866026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smtClean="0">
                <a:latin typeface="Bradley Hand ITC" panose="03070402050302030203" pitchFamily="66" charset="0"/>
              </a:rPr>
              <a:t>Databases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35899" y="2594495"/>
            <a:ext cx="275388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Intro to database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35899" y="3106734"/>
            <a:ext cx="2181131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PostgreSQL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D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71" y="4232030"/>
            <a:ext cx="2430898" cy="25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3851951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</a:t>
            </a:r>
            <a:r>
              <a:rPr lang="en-US" sz="3600" b="1" dirty="0" smtClean="0">
                <a:solidFill>
                  <a:srgbClr val="00B050"/>
                </a:solidFill>
              </a:rPr>
              <a:t>Databases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1" y="1991554"/>
            <a:ext cx="2003764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1" y="3127818"/>
            <a:ext cx="2003765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11416" y="3174710"/>
            <a:ext cx="5146430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To store, manage, and retrieve data efficiently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07651" y="2012265"/>
            <a:ext cx="10245087" cy="848167"/>
            <a:chOff x="1407651" y="2012265"/>
            <a:chExt cx="10245087" cy="848167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411415" y="2012265"/>
              <a:ext cx="8241323" cy="463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/>
                <a:t>A database is an organized collection of structured information or data, 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1407651" y="2454618"/>
              <a:ext cx="5614472" cy="4058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/>
                <a:t>typically stored electronically in a computer system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77" y="3865631"/>
            <a:ext cx="5065767" cy="28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4039520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Types of Databases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2" y="1991554"/>
            <a:ext cx="2496134" cy="463063"/>
          </a:xfrm>
          <a:prstGeom prst="rect">
            <a:avLst/>
          </a:prstGeom>
          <a:solidFill>
            <a:srgbClr val="68C6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Relational Databases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2" y="2583132"/>
            <a:ext cx="2496134" cy="464868"/>
          </a:xfrm>
          <a:prstGeom prst="rect">
            <a:avLst/>
          </a:prstGeom>
          <a:solidFill>
            <a:srgbClr val="366D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NoSQL Databases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03786" y="2585682"/>
            <a:ext cx="2391506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NoSQL </a:t>
            </a:r>
            <a:r>
              <a:rPr lang="en-US" sz="2000" dirty="0" err="1" smtClean="0"/>
              <a:t>Databasess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03786" y="2029849"/>
            <a:ext cx="5614472" cy="405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(e.g., PostgreSQL, MySQL, Oracle)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01" y="3325136"/>
            <a:ext cx="8126984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4520166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Relational Databases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2" y="1991554"/>
            <a:ext cx="2496134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2" y="3040332"/>
            <a:ext cx="2496134" cy="464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Characteristics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03786" y="3042882"/>
            <a:ext cx="4560276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Tables, rows, columns, keys, relationships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03786" y="2029849"/>
            <a:ext cx="7877906" cy="405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 relational database organizes data into tables (relations) which can be linked by defined relationships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7652" y="3655219"/>
            <a:ext cx="2496134" cy="464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03786" y="3714272"/>
            <a:ext cx="3434860" cy="376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PostgreSQL, MySQL, Oracle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30" y="3419525"/>
            <a:ext cx="5096608" cy="33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5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5715920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Introduction to PostgreSQL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1989" y="2068229"/>
            <a:ext cx="3797394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b="1">
                <a:solidFill>
                  <a:schemeClr val="bg1"/>
                </a:solidFill>
              </a:rPr>
              <a:t>Open-source relational database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61779" y="3520648"/>
            <a:ext cx="6153733" cy="464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b="1">
                <a:solidFill>
                  <a:schemeClr val="bg1"/>
                </a:solidFill>
              </a:rPr>
              <a:t>Developed by PostgreSQL Global Development Group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2277" y="5003921"/>
            <a:ext cx="7373814" cy="464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Known </a:t>
            </a:r>
            <a:r>
              <a:rPr lang="en-US" dirty="0">
                <a:solidFill>
                  <a:schemeClr val="bg1"/>
                </a:solidFill>
              </a:rPr>
              <a:t>for its robustness, performance, and 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232871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5715920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Key Features of PostgreSQL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12277" y="1938168"/>
            <a:ext cx="2625969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ACID Compliance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12277" y="3466529"/>
            <a:ext cx="2625969" cy="464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Advanced Data Types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12277" y="4602255"/>
            <a:ext cx="2625969" cy="464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Extensibility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7215" y="2472039"/>
            <a:ext cx="3550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Ensures reliable transactions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7215" y="2849265"/>
            <a:ext cx="3060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Maintains data integrity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97215" y="4007875"/>
            <a:ext cx="5534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Supports JSON, XML, hstore, and custom types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891000" y="5143601"/>
            <a:ext cx="5320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Custom functions, operators, and index types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891000" y="5543711"/>
            <a:ext cx="462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Extensions like PostGIS for spatial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08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6" grpId="0" animBg="1"/>
      <p:bldP spid="3" grpId="0"/>
      <p:bldP spid="8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288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Bradley Hand ITC</vt:lpstr>
      <vt:lpstr>Century Gothic</vt:lpstr>
      <vt:lpstr>Corbel</vt:lpstr>
      <vt:lpstr>Wingdings 3</vt:lpstr>
      <vt:lpstr>Parallax</vt:lpstr>
      <vt:lpstr>Wisp</vt:lpstr>
      <vt:lpstr>PowerPoint Presentation</vt:lpstr>
      <vt:lpstr>PowerPoint Presentation</vt:lpstr>
      <vt:lpstr>PowerPoint Presentation</vt:lpstr>
      <vt:lpstr>Intro to Databases</vt:lpstr>
      <vt:lpstr>Types of Databases</vt:lpstr>
      <vt:lpstr>Relational Databases</vt:lpstr>
      <vt:lpstr>Introduction to PostgreSQL</vt:lpstr>
      <vt:lpstr>Key Features of PostgreSQL</vt:lpstr>
      <vt:lpstr>PowerPoint Presentation</vt:lpstr>
      <vt:lpstr>Installing PostgreSQL</vt:lpstr>
      <vt:lpstr>Installing PostgreSQL</vt:lpstr>
      <vt:lpstr>Installing PostgreSQL</vt:lpstr>
      <vt:lpstr>Installing PostgreSQL</vt:lpstr>
      <vt:lpstr>Installing PostgreSQL</vt:lpstr>
      <vt:lpstr>Installing PostgreSQL</vt:lpstr>
      <vt:lpstr>Accessing PostgreSQL</vt:lpstr>
      <vt:lpstr>Connecting to PostgreSQL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1056</cp:revision>
  <dcterms:created xsi:type="dcterms:W3CDTF">2024-06-06T09:38:49Z</dcterms:created>
  <dcterms:modified xsi:type="dcterms:W3CDTF">2024-08-28T08:39:24Z</dcterms:modified>
</cp:coreProperties>
</file>