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44" r:id="rId2"/>
  </p:sldMasterIdLst>
  <p:sldIdLst>
    <p:sldId id="257" r:id="rId3"/>
    <p:sldId id="256" r:id="rId4"/>
    <p:sldId id="281" r:id="rId5"/>
    <p:sldId id="288" r:id="rId6"/>
    <p:sldId id="293" r:id="rId7"/>
    <p:sldId id="295" r:id="rId8"/>
    <p:sldId id="294" r:id="rId9"/>
    <p:sldId id="296" r:id="rId10"/>
    <p:sldId id="299" r:id="rId11"/>
    <p:sldId id="297" r:id="rId12"/>
    <p:sldId id="300" r:id="rId13"/>
    <p:sldId id="298" r:id="rId14"/>
    <p:sldId id="301" r:id="rId15"/>
    <p:sldId id="28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5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9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51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08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2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83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1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886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731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1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534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73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77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842F-A9CF-48F2-9988-27CAF1F0CB5A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68" y="7937"/>
            <a:ext cx="2192303" cy="228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indows 11: A guide to the updates – Computer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1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592152" y="4088180"/>
            <a:ext cx="2330217" cy="144828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68706" y="2579077"/>
            <a:ext cx="2330217" cy="1448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" y="46892"/>
            <a:ext cx="8940064" cy="2766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6" y="2886075"/>
            <a:ext cx="8894376" cy="22369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245" y="5195521"/>
            <a:ext cx="6123292" cy="1662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570" y="2827459"/>
            <a:ext cx="1911229" cy="23998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17015" y="2243054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84199" y="557120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4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GitLab plans to delete dormant projects from free accounts • The Reg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9120553" y="3690104"/>
            <a:ext cx="2414954" cy="1412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55722" y="5113925"/>
            <a:ext cx="2414954" cy="141209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53853"/>
            <a:ext cx="7309350" cy="2419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" y="2564789"/>
            <a:ext cx="8635035" cy="1831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841" y="4487373"/>
            <a:ext cx="6355246" cy="1596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693" y="3937889"/>
            <a:ext cx="1781907" cy="2146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45565" y="3227793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Before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12749" y="655594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After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4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322" y="1556001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60757" y="524308"/>
            <a:ext cx="8847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HTTP method is typically used to create a new resource in a RESTful API?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1277" y="1691908"/>
            <a:ext cx="6965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HTTP method is used to retrieve data from the server?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03650" y="2870339"/>
            <a:ext cx="7736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To update an existing resource, which HTTP method should be used?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111838" y="1007223"/>
            <a:ext cx="88927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POST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47620" y="2202252"/>
            <a:ext cx="8010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GET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514840" y="3337936"/>
            <a:ext cx="182623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PUT or PATCH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951248" y="3992819"/>
            <a:ext cx="75714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DELETE HTTP method in a RESTful API?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31604" y="4460416"/>
            <a:ext cx="254251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To delete a resource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93099" y="5220806"/>
            <a:ext cx="10477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Express.js middleware is often used to parse incoming request bodies containing JSON?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73455" y="5688403"/>
            <a:ext cx="176762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body-parser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  <p:bldP spid="7" grpId="0" animBg="1"/>
      <p:bldP spid="8" grpId="0" animBg="1"/>
      <p:bldP spid="11" grpId="0"/>
      <p:bldP spid="12" grpId="0" animBg="1"/>
      <p:bldP spid="13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8054" y="3239385"/>
            <a:ext cx="912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an express app which perform CRUD operation on PostgreSQL database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20864" y="1830857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err="1" smtClean="0">
                <a:latin typeface="Bradley Hand ITC" panose="03070402050302030203" pitchFamily="66" charset="0"/>
              </a:rPr>
              <a:t>PostgresQL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85469" y="2559326"/>
            <a:ext cx="142917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Create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85468" y="3071565"/>
            <a:ext cx="128850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Read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85468" y="3583804"/>
            <a:ext cx="154640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Update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5468" y="4096043"/>
            <a:ext cx="154640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Delete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D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2140237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Overview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98469" y="2221621"/>
            <a:ext cx="2107682" cy="295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Adding new data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51931" y="1718014"/>
            <a:ext cx="1300380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Create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51931" y="2682344"/>
            <a:ext cx="1300379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Read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51929" y="3710507"/>
            <a:ext cx="1300381" cy="463063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Update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51930" y="4743374"/>
            <a:ext cx="1300380" cy="463063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Delete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55282" y="3186147"/>
            <a:ext cx="2107682" cy="385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Retrieving data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55281" y="4223605"/>
            <a:ext cx="2703089" cy="367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Modifying existing data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55281" y="5253329"/>
            <a:ext cx="2107682" cy="385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Removing data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535" y="2123205"/>
            <a:ext cx="6349206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136665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00B050"/>
                </a:solidFill>
              </a:rPr>
              <a:t>Setup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19373" y="1577337"/>
            <a:ext cx="3070565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Install Necessary Packages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19373" y="2803552"/>
            <a:ext cx="2953334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Basic Express Server Setup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7" y="2069266"/>
            <a:ext cx="3587733" cy="4746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77" y="3526259"/>
            <a:ext cx="3921935" cy="942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756" y="4614127"/>
            <a:ext cx="3164656" cy="12708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494" y="3997400"/>
            <a:ext cx="3217984" cy="21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reate : ABC i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9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004" y="2197345"/>
            <a:ext cx="813435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456" y="4854087"/>
            <a:ext cx="6747347" cy="18984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674" y="5532834"/>
            <a:ext cx="2149649" cy="12196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339" y="169253"/>
            <a:ext cx="81724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AD! – Montgomery County Public Libra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0" y="140678"/>
            <a:ext cx="5873039" cy="203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727" y="2262922"/>
            <a:ext cx="8402150" cy="2241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973" y="4592445"/>
            <a:ext cx="6819535" cy="20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126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Century Gothic</vt:lpstr>
      <vt:lpstr>Corbel</vt:lpstr>
      <vt:lpstr>Wingdings 3</vt:lpstr>
      <vt:lpstr>Parallax</vt:lpstr>
      <vt:lpstr>Wisp</vt:lpstr>
      <vt:lpstr>PowerPoint Presentation</vt:lpstr>
      <vt:lpstr>PowerPoint Presentation</vt:lpstr>
      <vt:lpstr>PowerPoint Presentation</vt:lpstr>
      <vt:lpstr>Overview</vt:lpstr>
      <vt:lpstr>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1186</cp:revision>
  <dcterms:created xsi:type="dcterms:W3CDTF">2024-06-06T09:38:49Z</dcterms:created>
  <dcterms:modified xsi:type="dcterms:W3CDTF">2024-08-28T08:47:40Z</dcterms:modified>
</cp:coreProperties>
</file>