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6" r:id="rId3"/>
    <p:sldId id="293" r:id="rId4"/>
    <p:sldId id="288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286" r:id="rId15"/>
    <p:sldId id="29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660"/>
    <a:srgbClr val="366D98"/>
    <a:srgbClr val="86D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96144" autoAdjust="0"/>
  </p:normalViewPr>
  <p:slideViewPr>
    <p:cSldViewPr snapToGrid="0">
      <p:cViewPr varScale="1">
        <p:scale>
          <a:sx n="65" d="100"/>
          <a:sy n="65" d="100"/>
        </p:scale>
        <p:origin x="102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1842F-A9CF-48F2-9988-27CAF1F0CB5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7838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" r:id="rId3" imgW="9523800" imgH="5079240" progId="">
                  <p:embed/>
                </p:oleObj>
              </mc:Choice>
              <mc:Fallback>
                <p:oleObj r:id="rId3" imgW="9523800" imgH="5079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479" descr="PostgreSQ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450" y="394800"/>
            <a:ext cx="1560812" cy="18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7" y="701523"/>
            <a:ext cx="1577674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Read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22727" y="1541537"/>
            <a:ext cx="4262258" cy="439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Querying records using raw queries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27" y="1981199"/>
            <a:ext cx="6703562" cy="2250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631" y="2954214"/>
            <a:ext cx="4670013" cy="379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3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7" y="701523"/>
            <a:ext cx="1765242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Update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22726" y="1541537"/>
            <a:ext cx="4883581" cy="439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Modifying existing records using raw queries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25" y="1981200"/>
            <a:ext cx="6008997" cy="3663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425243"/>
            <a:ext cx="3634154" cy="16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3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7" y="701523"/>
            <a:ext cx="1765242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Delete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22726" y="1541537"/>
            <a:ext cx="4027797" cy="439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Removing records using raw queries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26" y="1981199"/>
            <a:ext cx="4274842" cy="2907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59" y="3282892"/>
            <a:ext cx="4515892" cy="225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0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7" y="701523"/>
            <a:ext cx="5083732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Querying with Sequelize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58604" y="1541537"/>
            <a:ext cx="2796874" cy="439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Basic querying methods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742615" y="2056256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findAll</a:t>
            </a:r>
            <a:r>
              <a:rPr lang="en-US" dirty="0"/>
              <a:t>(), </a:t>
            </a:r>
            <a:r>
              <a:rPr lang="en-US" dirty="0" err="1"/>
              <a:t>findOne</a:t>
            </a:r>
            <a:r>
              <a:rPr lang="en-US" dirty="0"/>
              <a:t>(), </a:t>
            </a:r>
            <a:r>
              <a:rPr lang="en-US" dirty="0" err="1"/>
              <a:t>findByPk</a:t>
            </a:r>
            <a:r>
              <a:rPr lang="en-US" dirty="0"/>
              <a:t>()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58604" y="2755641"/>
            <a:ext cx="3640934" cy="439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Filtering data with where clause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604" y="3207027"/>
            <a:ext cx="4731181" cy="343042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370573" y="2755640"/>
            <a:ext cx="2316227" cy="4396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Advanced querying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73" y="3207027"/>
            <a:ext cx="4671466" cy="3430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48" y="64639"/>
            <a:ext cx="4327737" cy="243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1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384" y="216555"/>
            <a:ext cx="3281724" cy="243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55312" y="2512178"/>
            <a:ext cx="2502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Sequelize?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76934" y="3674461"/>
            <a:ext cx="8277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purpose of the replacements option in a raw query execution?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430985" y="5040729"/>
            <a:ext cx="4207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does sequelize.query return?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842174" y="2995093"/>
            <a:ext cx="93768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promise-based Node.js ORM for </a:t>
            </a:r>
            <a:r>
              <a:rPr lang="en-US" dirty="0" err="1"/>
              <a:t>Postgres</a:t>
            </a:r>
            <a:r>
              <a:rPr lang="en-US" dirty="0"/>
              <a:t>, MySQL, </a:t>
            </a:r>
            <a:r>
              <a:rPr lang="en-US" dirty="0" err="1"/>
              <a:t>MariaDB</a:t>
            </a:r>
            <a:r>
              <a:rPr lang="en-US" dirty="0"/>
              <a:t>, SQLite, and Microsoft SQL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732746" y="4117521"/>
            <a:ext cx="91814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The replacements option is used to safely insert values into the query, preventing SQL injection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0788" y="5507542"/>
            <a:ext cx="1006847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It returns an array with the first element being the query results and the second element being metadata about the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5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3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26" y="450959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8054" y="2796082"/>
            <a:ext cx="71410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468054" y="3239385"/>
            <a:ext cx="79221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Create a Node.js application using Sequelize to perform basic CRUD operations on a PostgreSQL database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717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1196" y="757052"/>
            <a:ext cx="383583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About Today…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47141" y="2077042"/>
            <a:ext cx="410196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SzPct val="85000"/>
            </a:pPr>
            <a:r>
              <a:rPr lang="en-US" sz="3600" dirty="0" err="1" smtClean="0">
                <a:latin typeface="Bradley Hand ITC" panose="03070402050302030203" pitchFamily="66" charset="0"/>
              </a:rPr>
              <a:t>Sequelize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611746" y="2805511"/>
            <a:ext cx="3316592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Database Interaction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isks involved with operatorAliases in Sequelize 😦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05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3722997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Intro </a:t>
            </a:r>
            <a:r>
              <a:rPr lang="en-US" sz="3600" b="1" dirty="0">
                <a:solidFill>
                  <a:srgbClr val="00B050"/>
                </a:solidFill>
              </a:rPr>
              <a:t>to </a:t>
            </a:r>
            <a:r>
              <a:rPr lang="en-US" sz="3600" b="1" dirty="0" err="1" smtClean="0">
                <a:solidFill>
                  <a:srgbClr val="00B050"/>
                </a:solidFill>
              </a:rPr>
              <a:t>Sequelize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74383" y="2114182"/>
            <a:ext cx="9947951" cy="6240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A promise-based Node.js ORM for </a:t>
            </a:r>
            <a:r>
              <a:rPr lang="en-US" sz="2000" dirty="0" err="1"/>
              <a:t>Postgres</a:t>
            </a:r>
            <a:r>
              <a:rPr lang="en-US" sz="2000" dirty="0"/>
              <a:t>, MySQL, </a:t>
            </a:r>
            <a:r>
              <a:rPr lang="en-US" sz="2000" dirty="0" err="1"/>
              <a:t>MariaDB</a:t>
            </a:r>
            <a:r>
              <a:rPr lang="en-US" sz="2000" dirty="0"/>
              <a:t>, SQLite, and Microsoft SQL Server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03587" y="1495601"/>
            <a:ext cx="1448723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03587" y="3033909"/>
            <a:ext cx="1612843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Benefits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74380" y="3710758"/>
            <a:ext cx="3816783" cy="29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Simplifies database interaction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474380" y="4160256"/>
            <a:ext cx="3148568" cy="29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Reduces SQL complexity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60791" y="4711990"/>
            <a:ext cx="1612843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/>
              <a:t>Basic Syntax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44049" y="5375274"/>
            <a:ext cx="2538966" cy="29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Easy-to-use syntax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44049" y="5801905"/>
            <a:ext cx="4051243" cy="29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Data validation and manipulation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74025" y="6256691"/>
            <a:ext cx="3235822" cy="29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Database synchronization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73" y="2738259"/>
            <a:ext cx="3696953" cy="36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8" grpId="0"/>
      <p:bldP spid="19" grpId="0"/>
      <p:bldP spid="10" grpId="0" animBg="1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4320874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Setting Up Sequelize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84661" y="2399916"/>
            <a:ext cx="4112476" cy="46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Installing </a:t>
            </a:r>
            <a:r>
              <a:rPr lang="en-US" sz="2000" dirty="0" err="1"/>
              <a:t>Sequelize</a:t>
            </a:r>
            <a:r>
              <a:rPr lang="en-US" sz="2000" dirty="0"/>
              <a:t> and </a:t>
            </a:r>
            <a:r>
              <a:rPr lang="en-US" sz="2000" dirty="0" err="1"/>
              <a:t>Sequelize</a:t>
            </a:r>
            <a:r>
              <a:rPr lang="en-US" sz="2000" dirty="0"/>
              <a:t> CLI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03800" y="2978470"/>
            <a:ext cx="4320874" cy="4832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err="1">
                <a:solidFill>
                  <a:schemeClr val="bg1"/>
                </a:solidFill>
              </a:rPr>
              <a:t>npm</a:t>
            </a:r>
            <a:r>
              <a:rPr lang="en-US" sz="2000" dirty="0">
                <a:solidFill>
                  <a:schemeClr val="bg1"/>
                </a:solidFill>
              </a:rPr>
              <a:t> install </a:t>
            </a:r>
            <a:r>
              <a:rPr lang="en-US" sz="2000" dirty="0" err="1">
                <a:solidFill>
                  <a:schemeClr val="bg1"/>
                </a:solidFill>
              </a:rPr>
              <a:t>sequelize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sequelize</a:t>
            </a:r>
            <a:r>
              <a:rPr lang="en-US" sz="2000" dirty="0">
                <a:solidFill>
                  <a:schemeClr val="bg1"/>
                </a:solidFill>
              </a:rPr>
              <a:t>-cli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84661" y="4094587"/>
            <a:ext cx="5765428" cy="46306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/>
              <a:buNone/>
              <a:defRPr sz="2000" cap="none">
                <a:solidFill>
                  <a:schemeClr val="bg1"/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cap="none">
                <a:solidFill>
                  <a:schemeClr val="tx1"/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cap="none">
                <a:solidFill>
                  <a:schemeClr val="tx1"/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cap="none">
                <a:solidFill>
                  <a:schemeClr val="tx1"/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cap="none">
                <a:solidFill>
                  <a:schemeClr val="tx1"/>
                </a:solidFill>
                <a:effectLst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Installing a database driver (example for PostgreSQL)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62060" y="4720766"/>
            <a:ext cx="3635077" cy="476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err="1">
                <a:solidFill>
                  <a:schemeClr val="bg1"/>
                </a:solidFill>
              </a:rPr>
              <a:t>npm</a:t>
            </a:r>
            <a:r>
              <a:rPr lang="en-US" sz="2000" dirty="0">
                <a:solidFill>
                  <a:schemeClr val="bg1"/>
                </a:solidFill>
              </a:rPr>
              <a:t> install </a:t>
            </a:r>
            <a:r>
              <a:rPr lang="en-US" sz="2000" dirty="0" err="1">
                <a:solidFill>
                  <a:schemeClr val="bg1"/>
                </a:solidFill>
              </a:rPr>
              <a:t>pg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pg-hstore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322135" y="718341"/>
            <a:ext cx="5709138" cy="2039815"/>
            <a:chOff x="6482862" y="105508"/>
            <a:chExt cx="5709138" cy="2039815"/>
          </a:xfrm>
        </p:grpSpPr>
        <p:sp>
          <p:nvSpPr>
            <p:cNvPr id="16" name="Rounded Rectangle 15"/>
            <p:cNvSpPr/>
            <p:nvPr/>
          </p:nvSpPr>
          <p:spPr>
            <a:xfrm>
              <a:off x="6482862" y="105508"/>
              <a:ext cx="5709138" cy="203981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713011" y="288696"/>
              <a:ext cx="1612843" cy="463063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marL="2857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20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2001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8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5430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6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00250" indent="-1714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>
                    <a:lumMod val="75000"/>
                  </a:schemeClr>
                </a:buClr>
                <a:buSzPct val="145000"/>
                <a:buFont typeface="Arial"/>
                <a:buChar char="•"/>
                <a:defRPr sz="1400" kern="1200" cap="none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SzPct val="85000"/>
                <a:buNone/>
              </a:pPr>
              <a:r>
                <a:rPr lang="en-US" sz="2000">
                  <a:solidFill>
                    <a:schemeClr val="bg1"/>
                  </a:solidFill>
                </a:rPr>
                <a:t>Prerequisites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950089" y="967822"/>
              <a:ext cx="32207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Clr>
                  <a:srgbClr val="00B050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 dirty="0"/>
                <a:t>Node.js and </a:t>
              </a:r>
              <a:r>
                <a:rPr lang="en-US" sz="2000" dirty="0" err="1"/>
                <a:t>npm</a:t>
              </a:r>
              <a:r>
                <a:rPr lang="en-US" sz="2000" dirty="0"/>
                <a:t> installed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50089" y="1385717"/>
              <a:ext cx="50511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Clr>
                  <a:srgbClr val="00B050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 dirty="0"/>
                <a:t>Database server running (e.g., PostgreSQL)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408" y="3898692"/>
            <a:ext cx="6030592" cy="301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2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4320874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Initializing </a:t>
            </a:r>
            <a:r>
              <a:rPr lang="en-US" sz="3600" b="1" dirty="0" err="1" smtClean="0">
                <a:solidFill>
                  <a:srgbClr val="00B050"/>
                </a:solidFill>
              </a:rPr>
              <a:t>Sequelize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37627" y="1666738"/>
            <a:ext cx="2806128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Setting up a new project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37627" y="3514553"/>
            <a:ext cx="4112476" cy="46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Creating a Sequelize instance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22726" y="2314669"/>
            <a:ext cx="3485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B050"/>
              </a:buClr>
              <a:buSzPct val="85000"/>
            </a:pPr>
            <a:r>
              <a:rPr lang="en-US" sz="2000" dirty="0"/>
              <a:t>Initialize a new Node.js project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009314" y="2836694"/>
            <a:ext cx="157208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0B050"/>
              </a:buClr>
              <a:buSzPct val="85000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36" y="4099531"/>
            <a:ext cx="7766256" cy="1855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18" y="161255"/>
            <a:ext cx="3651974" cy="365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4778074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Executing Raw Queries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37626" y="1666738"/>
            <a:ext cx="4599759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Running raw SQL queries using Sequelize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1" y="2141524"/>
            <a:ext cx="5061438" cy="4213378"/>
          </a:xfrm>
          <a:prstGeom prst="rect">
            <a:avLst/>
          </a:prstGeom>
        </p:spPr>
      </p:pic>
      <p:pic>
        <p:nvPicPr>
          <p:cNvPr id="5122" name="Picture 2" descr="How to Perform Basic Query Operations in MongoD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106" y="1475475"/>
            <a:ext cx="4270375" cy="284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75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hat are the steps to test CRUD operations for API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1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7" y="701523"/>
            <a:ext cx="1577674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Create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22727" y="1541537"/>
            <a:ext cx="4262258" cy="4396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Adding new records using raw queries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27" y="1981201"/>
            <a:ext cx="6699150" cy="3575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615" y="844300"/>
            <a:ext cx="3272246" cy="327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2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</TotalTime>
  <Words>250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Bradley Hand ITC</vt:lpstr>
      <vt:lpstr>Corbel</vt:lpstr>
      <vt:lpstr>Wingdings 3</vt:lpstr>
      <vt:lpstr>Parallax</vt:lpstr>
      <vt:lpstr>PowerPoint Presentation</vt:lpstr>
      <vt:lpstr>PowerPoint Presentation</vt:lpstr>
      <vt:lpstr>PowerPoint Presentation</vt:lpstr>
      <vt:lpstr>Intro to Sequelize</vt:lpstr>
      <vt:lpstr>Setting Up Sequelize</vt:lpstr>
      <vt:lpstr>Initializing Sequelize</vt:lpstr>
      <vt:lpstr>Executing Raw Queries</vt:lpstr>
      <vt:lpstr>PowerPoint Presentation</vt:lpstr>
      <vt:lpstr>Create</vt:lpstr>
      <vt:lpstr>Read</vt:lpstr>
      <vt:lpstr>Update</vt:lpstr>
      <vt:lpstr>Delete</vt:lpstr>
      <vt:lpstr>Querying with Sequelize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1474</cp:revision>
  <dcterms:created xsi:type="dcterms:W3CDTF">2024-06-06T09:38:49Z</dcterms:created>
  <dcterms:modified xsi:type="dcterms:W3CDTF">2024-08-29T08:38:22Z</dcterms:modified>
</cp:coreProperties>
</file>