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737" r:id="rId2"/>
  </p:sldMasterIdLst>
  <p:sldIdLst>
    <p:sldId id="298" r:id="rId3"/>
    <p:sldId id="299" r:id="rId4"/>
    <p:sldId id="293" r:id="rId5"/>
    <p:sldId id="288" r:id="rId6"/>
    <p:sldId id="300" r:id="rId7"/>
    <p:sldId id="301" r:id="rId8"/>
    <p:sldId id="302" r:id="rId9"/>
    <p:sldId id="303" r:id="rId10"/>
    <p:sldId id="304" r:id="rId11"/>
    <p:sldId id="286" r:id="rId12"/>
    <p:sldId id="29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C660"/>
    <a:srgbClr val="366D98"/>
    <a:srgbClr val="86D7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29" autoAdjust="0"/>
    <p:restoredTop sz="96144" autoAdjust="0"/>
  </p:normalViewPr>
  <p:slideViewPr>
    <p:cSldViewPr snapToGrid="0">
      <p:cViewPr varScale="1">
        <p:scale>
          <a:sx n="82" d="100"/>
          <a:sy n="82" d="100"/>
        </p:scale>
        <p:origin x="114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56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81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55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57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79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59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41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30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647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6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01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008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218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938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876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66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884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649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798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922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9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4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55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9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1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0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75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9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D81842F-A9CF-48F2-9988-27CAF1F0CB5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3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1842F-A9CF-48F2-9988-27CAF1F0CB5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18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0" y="0"/>
          <a:ext cx="12192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8" r:id="rId3" imgW="9523800" imgH="5079240" progId="">
                  <p:embed/>
                </p:oleObj>
              </mc:Choice>
              <mc:Fallback>
                <p:oleObj r:id="rId3" imgW="9523800" imgH="5079240" progId="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19200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AutoShape 479" descr="PostgreSQL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888" y="422031"/>
            <a:ext cx="2218840" cy="158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59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153" y="-111129"/>
            <a:ext cx="3281724" cy="243721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587391" y="791661"/>
            <a:ext cx="59073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is caching in the context of web applications?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323827" y="1784899"/>
            <a:ext cx="66009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type of caching stores data in RAM for quick access?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886172" y="4080957"/>
            <a:ext cx="76599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is the main purpose of data compression in web applications?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787755" y="1269803"/>
            <a:ext cx="519919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/>
              <a:t>Storing data temporarily to speed up future requests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87755" y="3359794"/>
            <a:ext cx="199336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/>
              <a:t>Content-Encoding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88287" y="4540615"/>
            <a:ext cx="483115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/>
              <a:t>Reduce the size of data sent from server to client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87755" y="2252822"/>
            <a:ext cx="207020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/>
              <a:t>In-Memory Caching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71426" y="2930961"/>
            <a:ext cx="82773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Which header is set to indicate that the content is compressed using gzip?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1430985" y="5283462"/>
            <a:ext cx="94128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Compression and caching can be combined to optimize web application performance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59514" y="5761604"/>
            <a:ext cx="70162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75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026" y="450959"/>
            <a:ext cx="4335026" cy="18161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68054" y="2796082"/>
            <a:ext cx="714106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Task 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468055" y="3239385"/>
            <a:ext cx="75001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Create an Express.js application that implements both caching and compression for an API endpoint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7174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81196" y="757052"/>
            <a:ext cx="3835834" cy="59673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00B050"/>
                </a:solidFill>
              </a:rPr>
              <a:t>About Today…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947141" y="2077042"/>
            <a:ext cx="5356336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buSzPct val="85000"/>
            </a:pPr>
            <a:r>
              <a:rPr lang="en-US" sz="3600" dirty="0" smtClean="0">
                <a:latin typeface="Bradley Hand ITC" panose="03070402050302030203" pitchFamily="66" charset="0"/>
              </a:rPr>
              <a:t>Performance Optimization</a:t>
            </a:r>
            <a:endParaRPr lang="en-US" sz="4000" dirty="0">
              <a:latin typeface="Bradley Hand ITC" panose="03070402050302030203" pitchFamily="66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084208" y="2899296"/>
            <a:ext cx="1687084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SzPct val="85000"/>
              <a:buFont typeface="Wingdings 3" panose="05040102010807070707" pitchFamily="18" charset="2"/>
              <a:buChar char="u"/>
            </a:pPr>
            <a:r>
              <a:rPr lang="en-US" sz="2400" dirty="0" smtClean="0"/>
              <a:t>Caching</a:t>
            </a:r>
            <a:endParaRPr lang="en-US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84207" y="3331756"/>
            <a:ext cx="2238069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SzPct val="85000"/>
              <a:buFont typeface="Wingdings 3" panose="05040102010807070707" pitchFamily="18" charset="2"/>
              <a:buChar char="u"/>
            </a:pPr>
            <a:r>
              <a:rPr lang="en-US" sz="2400" dirty="0" smtClean="0"/>
              <a:t>Compression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38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0308" y="-124655"/>
            <a:ext cx="12192000" cy="63804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7163" y="5681394"/>
            <a:ext cx="4639155" cy="92333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5400" b="1" dirty="0" smtClean="0"/>
              <a:t>PERFORMANCE</a:t>
            </a:r>
            <a:endParaRPr lang="en-US" sz="5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936318" y="5681394"/>
            <a:ext cx="4482317" cy="92333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0070C0"/>
                </a:solidFill>
              </a:rPr>
              <a:t>OPTIMIZATION</a:t>
            </a:r>
            <a:endParaRPr lang="en-US" sz="5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051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25" y="701523"/>
            <a:ext cx="7075798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solidFill>
                  <a:srgbClr val="00B050"/>
                </a:solidFill>
              </a:rPr>
              <a:t>Intro </a:t>
            </a:r>
            <a:r>
              <a:rPr lang="en-US" sz="3600" b="1" dirty="0">
                <a:solidFill>
                  <a:srgbClr val="00B050"/>
                </a:solidFill>
              </a:rPr>
              <a:t>to Performance Optimization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623168" y="2209791"/>
            <a:ext cx="6151923" cy="4263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/>
              <a:t>Enhancing the speed and efficiency of a web application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504407" y="1711558"/>
            <a:ext cx="2400908" cy="4630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Definition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503963" y="2781645"/>
            <a:ext cx="2400909" cy="4630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Importance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622725" y="3294815"/>
            <a:ext cx="7206024" cy="404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/>
              <a:t>Faster response times, reduced server load, better user experience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503963" y="3895447"/>
            <a:ext cx="2400909" cy="463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Focus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622726" y="4358510"/>
            <a:ext cx="2937552" cy="404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/>
              <a:t>Caching and Compression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383" y="3895447"/>
            <a:ext cx="3685571" cy="262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829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25" y="701523"/>
            <a:ext cx="3582321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>
                <a:solidFill>
                  <a:srgbClr val="00B050"/>
                </a:solidFill>
              </a:rPr>
              <a:t>What is Caching?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623168" y="2209791"/>
            <a:ext cx="6770555" cy="7218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/>
              <a:t>Storing copies of files or data to reduce the need </a:t>
            </a:r>
            <a:r>
              <a:rPr lang="en-US" sz="2000" dirty="0" smtClean="0"/>
              <a:t>to re-fetch </a:t>
            </a:r>
            <a:r>
              <a:rPr lang="en-US" sz="2000" dirty="0"/>
              <a:t>or </a:t>
            </a:r>
            <a:r>
              <a:rPr lang="en-US" sz="2000" dirty="0" smtClean="0"/>
              <a:t>re-compute </a:t>
            </a:r>
            <a:r>
              <a:rPr lang="en-US" sz="2000" dirty="0"/>
              <a:t>them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504407" y="1711558"/>
            <a:ext cx="2400908" cy="4630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Definition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503962" y="3102597"/>
            <a:ext cx="2400909" cy="4630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Purpose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622724" y="3615767"/>
            <a:ext cx="5258721" cy="404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/>
              <a:t>Speed up response times and reduce server load</a:t>
            </a:r>
            <a:endParaRPr lang="en-US" sz="200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503962" y="4286737"/>
            <a:ext cx="2400909" cy="463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Example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622725" y="4749800"/>
            <a:ext cx="6384136" cy="404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/>
              <a:t>Storing the result of a database query to avoid repeating it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269" y="1825703"/>
            <a:ext cx="4250126" cy="239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969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25" y="701523"/>
            <a:ext cx="3582321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>
                <a:solidFill>
                  <a:srgbClr val="00B050"/>
                </a:solidFill>
              </a:rPr>
              <a:t>Types of Caching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623169" y="2209791"/>
            <a:ext cx="4062524" cy="3945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/>
              <a:t>Storing data in RAM for quick access</a:t>
            </a:r>
            <a:endParaRPr lang="en-US" sz="20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504407" y="1711558"/>
            <a:ext cx="2400908" cy="4630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In-Memory Caching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503962" y="2903305"/>
            <a:ext cx="2400909" cy="4630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File System Caching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622725" y="3416475"/>
            <a:ext cx="3945738" cy="404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/>
              <a:t>Storing data on disk for persistence</a:t>
            </a:r>
            <a:endParaRPr lang="en-US" sz="200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503962" y="4087445"/>
            <a:ext cx="2400909" cy="463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Browser Caching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622725" y="4613981"/>
            <a:ext cx="7075798" cy="404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/>
              <a:t>Using HTTP headers to instruct browsers to cache static resources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874" y="1083407"/>
            <a:ext cx="5176910" cy="323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06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25" y="701523"/>
            <a:ext cx="6911675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 dirty="0"/>
              <a:t>Implementing In-Memory </a:t>
            </a:r>
            <a:r>
              <a:rPr lang="en-US" sz="3600" b="1" dirty="0" smtClean="0"/>
              <a:t>Caching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904871" y="1757285"/>
            <a:ext cx="6141806" cy="3945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/>
              <a:t>Use JavaScript objects to store frequently accessed data</a:t>
            </a:r>
            <a:endParaRPr lang="en-US" sz="20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504407" y="1711558"/>
            <a:ext cx="2400908" cy="4630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Concept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503962" y="2238094"/>
            <a:ext cx="2400909" cy="4630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Example Code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503961" y="5925313"/>
            <a:ext cx="2400909" cy="463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Explanation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904870" y="5954345"/>
            <a:ext cx="5704198" cy="404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/>
              <a:t>Stores the response in a JavaScript object to reuse it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794" y="2812611"/>
            <a:ext cx="4280152" cy="26834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115" y="2812611"/>
            <a:ext cx="4345930" cy="26834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78312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25" y="701523"/>
            <a:ext cx="4602229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>
                <a:solidFill>
                  <a:srgbClr val="00B050"/>
                </a:solidFill>
              </a:rPr>
              <a:t>What is Compression?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904872" y="1620045"/>
            <a:ext cx="5590820" cy="3945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/>
              <a:t>Reducing the size of data sent from server to client</a:t>
            </a:r>
            <a:endParaRPr lang="en-US" sz="20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504408" y="1585801"/>
            <a:ext cx="2400908" cy="4630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Definition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504406" y="4275015"/>
            <a:ext cx="2400909" cy="4630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Reduced File Size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040748" y="4286240"/>
            <a:ext cx="4658219" cy="404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/>
              <a:t>Smaller data transferred over the network</a:t>
            </a:r>
            <a:endParaRPr lang="en-US" sz="20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504406" y="3555126"/>
            <a:ext cx="5072684" cy="58029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b="1">
                <a:solidFill>
                  <a:srgbClr val="00B050"/>
                </a:solidFill>
              </a:rPr>
              <a:t>Benefits of Compression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904872" y="2146847"/>
            <a:ext cx="4981220" cy="3945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/>
              <a:t>Decreases loading time and bandwidth usage</a:t>
            </a:r>
            <a:endParaRPr lang="en-US" sz="20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504408" y="2112603"/>
            <a:ext cx="2400908" cy="4630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Purpose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904426" y="2678498"/>
            <a:ext cx="5110619" cy="3945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/>
              <a:t>Compressing a large text file to make it smaller</a:t>
            </a:r>
            <a:endParaRPr lang="en-US" sz="20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503963" y="2644254"/>
            <a:ext cx="2400908" cy="463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Example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504406" y="4791716"/>
            <a:ext cx="2400465" cy="4630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Faster Load Times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4040748" y="4791716"/>
            <a:ext cx="4154127" cy="404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/>
              <a:t>Decreases the time to download files</a:t>
            </a:r>
            <a:endParaRPr lang="en-US" sz="2000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1503963" y="5308417"/>
            <a:ext cx="2787128" cy="4630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/>
              <a:t>Lower Bandwidth Usage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291091" y="5354057"/>
            <a:ext cx="3165230" cy="404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/>
              <a:t>Saves on data transfer costs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967" y="3205300"/>
            <a:ext cx="3384602" cy="322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510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086" y="2128852"/>
            <a:ext cx="5694390" cy="30642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534" y="2364346"/>
            <a:ext cx="4795837" cy="23783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25" y="701523"/>
            <a:ext cx="7697121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>
                <a:solidFill>
                  <a:srgbClr val="00B050"/>
                </a:solidFill>
              </a:rPr>
              <a:t>Implementing Compression in Express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904871" y="1620045"/>
            <a:ext cx="4794095" cy="3945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/>
              <a:t>Using built-in zlib module to compress data</a:t>
            </a:r>
            <a:endParaRPr lang="en-US" sz="20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504408" y="1585801"/>
            <a:ext cx="2400908" cy="4630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Concept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696625" y="5586721"/>
            <a:ext cx="6986313" cy="3945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 smtClean="0"/>
              <a:t>Compresses </a:t>
            </a:r>
            <a:r>
              <a:rPr lang="en-US" sz="2000" dirty="0"/>
              <a:t>data using </a:t>
            </a:r>
            <a:r>
              <a:rPr lang="en-US" sz="2000" dirty="0" err="1"/>
              <a:t>zlib's</a:t>
            </a:r>
            <a:r>
              <a:rPr lang="en-US" sz="2000" dirty="0"/>
              <a:t> </a:t>
            </a:r>
            <a:r>
              <a:rPr lang="en-US" sz="2000" dirty="0" err="1"/>
              <a:t>gzip</a:t>
            </a:r>
            <a:r>
              <a:rPr lang="en-US" sz="2000" dirty="0"/>
              <a:t> method and sets the </a:t>
            </a:r>
            <a:r>
              <a:rPr lang="en-US" sz="2000" dirty="0" smtClean="0"/>
              <a:t>Content-</a:t>
            </a:r>
            <a:endParaRPr lang="en-US" sz="20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506732" y="5542826"/>
            <a:ext cx="2189893" cy="463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 smtClean="0"/>
              <a:t>Explanation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504408" y="6049784"/>
            <a:ext cx="2824178" cy="3945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 smtClean="0"/>
              <a:t>Encoding </a:t>
            </a:r>
            <a:r>
              <a:rPr lang="en-US" sz="2000" dirty="0"/>
              <a:t>header to </a:t>
            </a:r>
            <a:r>
              <a:rPr lang="en-US" sz="2000" dirty="0" err="1"/>
              <a:t>gzip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54601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2241</TotalTime>
  <Words>323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Bradley Hand ITC</vt:lpstr>
      <vt:lpstr>Calibri</vt:lpstr>
      <vt:lpstr>Calibri Light</vt:lpstr>
      <vt:lpstr>Corbel</vt:lpstr>
      <vt:lpstr>Wingdings 3</vt:lpstr>
      <vt:lpstr>Parallax</vt:lpstr>
      <vt:lpstr>Office Theme</vt:lpstr>
      <vt:lpstr>PowerPoint Presentation</vt:lpstr>
      <vt:lpstr>PowerPoint Presentation</vt:lpstr>
      <vt:lpstr>PowerPoint Presentation</vt:lpstr>
      <vt:lpstr>Intro to Performance Optimization</vt:lpstr>
      <vt:lpstr>What is Caching?</vt:lpstr>
      <vt:lpstr>Types of Caching</vt:lpstr>
      <vt:lpstr>Implementing In-Memory Caching</vt:lpstr>
      <vt:lpstr>What is Compression?</vt:lpstr>
      <vt:lpstr>Implementing Compression in Express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1874</cp:revision>
  <dcterms:created xsi:type="dcterms:W3CDTF">2024-06-06T09:38:49Z</dcterms:created>
  <dcterms:modified xsi:type="dcterms:W3CDTF">2024-07-30T10:51:22Z</dcterms:modified>
</cp:coreProperties>
</file>