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6" r:id="rId3"/>
    <p:sldId id="280" r:id="rId4"/>
    <p:sldId id="279" r:id="rId5"/>
    <p:sldId id="281" r:id="rId6"/>
    <p:sldId id="283" r:id="rId7"/>
    <p:sldId id="282" r:id="rId8"/>
    <p:sldId id="284" r:id="rId9"/>
    <p:sldId id="285" r:id="rId10"/>
    <p:sldId id="286" r:id="rId11"/>
    <p:sldId id="287" r:id="rId12"/>
    <p:sldId id="288" r:id="rId13"/>
    <p:sldId id="28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9" autoAdjust="0"/>
    <p:restoredTop sz="96144" autoAdjust="0"/>
  </p:normalViewPr>
  <p:slideViewPr>
    <p:cSldViewPr snapToGrid="0">
      <p:cViewPr varScale="1">
        <p:scale>
          <a:sx n="82" d="100"/>
          <a:sy n="82" d="100"/>
        </p:scale>
        <p:origin x="11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5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9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0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5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3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What is NodeJS Used For? | Extern Lab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2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457" y="667793"/>
            <a:ext cx="4758874" cy="5967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Updating File Contents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61197" y="1813809"/>
            <a:ext cx="1903327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/>
              <a:t>fs.appendFile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64524" y="1768325"/>
            <a:ext cx="5393874" cy="491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Use </a:t>
            </a:r>
            <a:r>
              <a:rPr lang="en-US" sz="2000" dirty="0" err="1"/>
              <a:t>fs.appendFile</a:t>
            </a:r>
            <a:r>
              <a:rPr lang="en-US" sz="2000" dirty="0"/>
              <a:t>() to add data to an existing </a:t>
            </a:r>
            <a:r>
              <a:rPr lang="en-US" sz="2000" dirty="0" smtClean="0"/>
              <a:t>file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764" y="2761231"/>
            <a:ext cx="8663226" cy="31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4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057" y="657947"/>
            <a:ext cx="4758874" cy="5967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Updating File Contents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59781" y="1703802"/>
            <a:ext cx="1545773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/>
              <a:t>fs.unlink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429000" y="1703802"/>
            <a:ext cx="3311769" cy="491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Use </a:t>
            </a:r>
            <a:r>
              <a:rPr lang="en-US" sz="2000" dirty="0" err="1" smtClean="0"/>
              <a:t>fs.unlink</a:t>
            </a:r>
            <a:r>
              <a:rPr lang="en-US" sz="2000" dirty="0" smtClean="0"/>
              <a:t>() </a:t>
            </a:r>
            <a:r>
              <a:rPr lang="en-US" sz="2000" dirty="0"/>
              <a:t>to </a:t>
            </a:r>
            <a:r>
              <a:rPr lang="en-US" sz="2000" dirty="0" smtClean="0"/>
              <a:t>delete a file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899" y="2481262"/>
            <a:ext cx="5405210" cy="28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456" y="803129"/>
            <a:ext cx="4149274" cy="5967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Creating Directories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19812" y="1879649"/>
            <a:ext cx="1545773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/>
              <a:t>fs.mkdir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116732" y="1849962"/>
            <a:ext cx="4479822" cy="491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Use </a:t>
            </a:r>
            <a:r>
              <a:rPr lang="en-US" sz="2000" dirty="0" err="1"/>
              <a:t>fs.mkdir</a:t>
            </a:r>
            <a:r>
              <a:rPr lang="en-US" sz="2000" dirty="0"/>
              <a:t>() to create a new directory.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93" y="2791138"/>
            <a:ext cx="6428013" cy="321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2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103" y="606140"/>
            <a:ext cx="4149274" cy="5967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Deleting </a:t>
            </a:r>
            <a:r>
              <a:rPr lang="en-US" b="1" dirty="0">
                <a:solidFill>
                  <a:srgbClr val="00B050"/>
                </a:solidFill>
              </a:rPr>
              <a:t>Directories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9103" y="1738972"/>
            <a:ext cx="1545773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/>
              <a:t>fs.rmdir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264876" y="1693488"/>
            <a:ext cx="3806374" cy="491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Use </a:t>
            </a:r>
            <a:r>
              <a:rPr lang="en-US" sz="2000" dirty="0" err="1" smtClean="0"/>
              <a:t>fs.rmdir</a:t>
            </a:r>
            <a:r>
              <a:rPr lang="en-US" sz="2000" dirty="0" smtClean="0"/>
              <a:t>() to delete a directory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584" y="2675179"/>
            <a:ext cx="6749562" cy="332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6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81196" y="757052"/>
            <a:ext cx="3835834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</a:rPr>
              <a:t>About Today…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05051" y="1647702"/>
            <a:ext cx="4465228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/>
              <a:t> File System Operations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25666" y="2276333"/>
            <a:ext cx="1417380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Create</a:t>
            </a: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25666" y="2858224"/>
            <a:ext cx="1206365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Read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25666" y="3440115"/>
            <a:ext cx="1546333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Update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25665" y="4022006"/>
            <a:ext cx="1417381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Delete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03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59269" y="5672435"/>
            <a:ext cx="4986131" cy="101566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OPERATIONS</a:t>
            </a:r>
            <a:endParaRPr lang="en-US" sz="6000" b="1" cap="none" spc="0" dirty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4630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95" y="757052"/>
            <a:ext cx="4821486" cy="5967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File System Operations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3026" y="1989526"/>
            <a:ext cx="8743046" cy="408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The </a:t>
            </a:r>
            <a:r>
              <a:rPr lang="en-US" sz="2000" dirty="0"/>
              <a:t>actions performed on files and directories within a computer's file system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53026" y="2650665"/>
            <a:ext cx="8743046" cy="727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In Node.js, these operations are managed through the built-in 'fs' (File System) module</a:t>
            </a:r>
          </a:p>
        </p:txBody>
      </p:sp>
      <p:sp>
        <p:nvSpPr>
          <p:cNvPr id="4" name="Rectangle 3"/>
          <p:cNvSpPr/>
          <p:nvPr/>
        </p:nvSpPr>
        <p:spPr>
          <a:xfrm>
            <a:off x="981526" y="3751756"/>
            <a:ext cx="2476960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Importance in node.js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81526" y="4525422"/>
            <a:ext cx="10550074" cy="745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Commonly </a:t>
            </a:r>
            <a:r>
              <a:rPr lang="en-US" sz="2000" dirty="0"/>
              <a:t>used for backend development, where file handling is crucial for tasks like reading configuration files, logging data, and managing resources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80026" y="5449317"/>
            <a:ext cx="8797474" cy="491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Enable </a:t>
            </a:r>
            <a:r>
              <a:rPr lang="en-US" sz="2000" dirty="0"/>
              <a:t>Node.js applications to interact with files, directories, and file metadata</a:t>
            </a:r>
          </a:p>
        </p:txBody>
      </p:sp>
    </p:spTree>
    <p:extLst>
      <p:ext uri="{BB962C8B-B14F-4D97-AF65-F5344CB8AC3E}">
        <p14:creationId xmlns:p14="http://schemas.microsoft.com/office/powerpoint/2010/main" val="392697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4" grpId="0" animBg="1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94" y="757052"/>
            <a:ext cx="8785206" cy="5967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Common File System Operations in Node.js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5726" y="1999156"/>
            <a:ext cx="2409373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Reading </a:t>
            </a:r>
            <a:r>
              <a:rPr lang="en-US" sz="2000" dirty="0" smtClean="0"/>
              <a:t>Files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25899" y="1999156"/>
            <a:ext cx="6206674" cy="491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Using </a:t>
            </a:r>
            <a:r>
              <a:rPr lang="en-US" sz="2000" dirty="0" err="1"/>
              <a:t>fs.readFile</a:t>
            </a:r>
            <a:r>
              <a:rPr lang="en-US" sz="2000" dirty="0"/>
              <a:t>() to read a text file asynchronously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65724" y="3174543"/>
            <a:ext cx="2409375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Writing Files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565725" y="4195639"/>
            <a:ext cx="2409375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Updating Files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565725" y="4655190"/>
            <a:ext cx="2409375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Deleting Files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038599" y="2490234"/>
            <a:ext cx="6594240" cy="491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Using </a:t>
            </a:r>
            <a:r>
              <a:rPr lang="en-US" sz="2000" dirty="0" err="1"/>
              <a:t>fs.readFileSync</a:t>
            </a:r>
            <a:r>
              <a:rPr lang="en-US" sz="2000" dirty="0"/>
              <a:t> () to read a text file </a:t>
            </a:r>
            <a:r>
              <a:rPr lang="en-US" sz="2000" dirty="0" smtClean="0"/>
              <a:t>synchronously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038599" y="3160512"/>
            <a:ext cx="6594240" cy="491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Using </a:t>
            </a:r>
            <a:r>
              <a:rPr lang="en-US" sz="2000" dirty="0" err="1" smtClean="0"/>
              <a:t>fs.writeFile</a:t>
            </a:r>
            <a:r>
              <a:rPr lang="en-US" sz="2000" dirty="0" smtClean="0"/>
              <a:t> </a:t>
            </a:r>
            <a:r>
              <a:rPr lang="en-US" sz="2000" dirty="0"/>
              <a:t>() to read a text file </a:t>
            </a:r>
            <a:r>
              <a:rPr lang="en-US" sz="2000" dirty="0" smtClean="0"/>
              <a:t>asynchronously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038599" y="3574653"/>
            <a:ext cx="6594240" cy="491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Using </a:t>
            </a:r>
            <a:r>
              <a:rPr lang="en-US" sz="2000" dirty="0" err="1" smtClean="0"/>
              <a:t>fs.writeFileSync</a:t>
            </a:r>
            <a:r>
              <a:rPr lang="en-US" sz="2000" dirty="0" smtClean="0"/>
              <a:t> </a:t>
            </a:r>
            <a:r>
              <a:rPr lang="en-US" sz="2000" dirty="0"/>
              <a:t>() to read a text file </a:t>
            </a:r>
            <a:r>
              <a:rPr lang="en-US" sz="2000" dirty="0" smtClean="0"/>
              <a:t>synchronously</a:t>
            </a:r>
            <a:endParaRPr lang="en-US" sz="2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038599" y="4150155"/>
            <a:ext cx="6416440" cy="491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Appending data to an existing file using </a:t>
            </a:r>
            <a:r>
              <a:rPr lang="en-US" sz="2000" dirty="0" err="1"/>
              <a:t>fs.appendFile</a:t>
            </a:r>
            <a:r>
              <a:rPr lang="en-US" sz="2000" dirty="0"/>
              <a:t>()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038599" y="4595749"/>
            <a:ext cx="3685940" cy="491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Deleting a file using </a:t>
            </a:r>
            <a:r>
              <a:rPr lang="en-US" sz="2000" dirty="0" err="1"/>
              <a:t>fs.unlink</a:t>
            </a:r>
            <a:r>
              <a:rPr lang="en-US" sz="2000" dirty="0"/>
              <a:t>()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65725" y="5115098"/>
            <a:ext cx="2409375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Creating Directory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1565724" y="5572309"/>
            <a:ext cx="2409376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Removing Directory</a:t>
            </a:r>
            <a:endParaRPr lang="en-US" sz="20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038598" y="5024130"/>
            <a:ext cx="4800602" cy="491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Creating a new directory using </a:t>
            </a:r>
            <a:r>
              <a:rPr lang="en-US" sz="2000" dirty="0" err="1"/>
              <a:t>fs.mkdir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038598" y="5511232"/>
            <a:ext cx="4432302" cy="491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Removing a directory using </a:t>
            </a:r>
            <a:r>
              <a:rPr lang="en-US" sz="2000" dirty="0" err="1"/>
              <a:t>fs.rmdir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2135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650" y="504985"/>
            <a:ext cx="6572250" cy="5967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Reading </a:t>
            </a:r>
            <a:r>
              <a:rPr lang="en-US" b="1" dirty="0" smtClean="0">
                <a:solidFill>
                  <a:srgbClr val="00B050"/>
                </a:solidFill>
              </a:rPr>
              <a:t>(</a:t>
            </a:r>
            <a:r>
              <a:rPr lang="en-US" b="1" dirty="0" err="1" smtClean="0">
                <a:solidFill>
                  <a:srgbClr val="00B050"/>
                </a:solidFill>
              </a:rPr>
              <a:t>async</a:t>
            </a:r>
            <a:r>
              <a:rPr lang="en-US" b="1" dirty="0" smtClean="0">
                <a:solidFill>
                  <a:srgbClr val="00B050"/>
                </a:solidFill>
              </a:rPr>
              <a:t>) Files </a:t>
            </a:r>
            <a:r>
              <a:rPr lang="en-US" b="1" dirty="0">
                <a:solidFill>
                  <a:srgbClr val="00B050"/>
                </a:solidFill>
              </a:rPr>
              <a:t>in Node.js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657" y="1281772"/>
            <a:ext cx="2409373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/>
              <a:t>fs.readFile</a:t>
            </a:r>
            <a:r>
              <a:rPr lang="en-US" sz="2000" dirty="0" smtClean="0"/>
              <a:t>():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606694" y="1236288"/>
            <a:ext cx="5483206" cy="491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Asynchronously reads the entire contents of a </a:t>
            </a:r>
            <a:r>
              <a:rPr lang="en-US" sz="2000" dirty="0" smtClean="0"/>
              <a:t>file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025" y="1772850"/>
            <a:ext cx="7143750" cy="508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2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226" y="543861"/>
            <a:ext cx="6146800" cy="5967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Reading </a:t>
            </a:r>
            <a:r>
              <a:rPr lang="en-US" b="1" dirty="0" smtClean="0">
                <a:solidFill>
                  <a:srgbClr val="00B050"/>
                </a:solidFill>
              </a:rPr>
              <a:t>(sync</a:t>
            </a:r>
            <a:r>
              <a:rPr lang="en-US" b="1" dirty="0">
                <a:solidFill>
                  <a:srgbClr val="00B050"/>
                </a:solidFill>
              </a:rPr>
              <a:t>) </a:t>
            </a:r>
            <a:r>
              <a:rPr lang="en-US" b="1" dirty="0" smtClean="0">
                <a:solidFill>
                  <a:srgbClr val="00B050"/>
                </a:solidFill>
              </a:rPr>
              <a:t>Files </a:t>
            </a:r>
            <a:r>
              <a:rPr lang="en-US" b="1" dirty="0">
                <a:solidFill>
                  <a:srgbClr val="00B050"/>
                </a:solidFill>
              </a:rPr>
              <a:t>in Node.js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4130" y="1431619"/>
            <a:ext cx="2409373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/>
              <a:t>fs.readFileSync</a:t>
            </a:r>
            <a:r>
              <a:rPr lang="en-US" sz="2000" dirty="0" smtClean="0"/>
              <a:t>():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950396" y="1409581"/>
            <a:ext cx="5483206" cy="491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Synchronously </a:t>
            </a:r>
            <a:r>
              <a:rPr lang="en-US" sz="2000" dirty="0"/>
              <a:t>reads the entire contents of a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523" y="1877213"/>
            <a:ext cx="6527800" cy="490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103" y="608263"/>
            <a:ext cx="4962074" cy="5967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Writing Files </a:t>
            </a:r>
            <a:r>
              <a:rPr lang="en-US" b="1" dirty="0">
                <a:solidFill>
                  <a:srgbClr val="00B050"/>
                </a:solidFill>
              </a:rPr>
              <a:t>in Node.js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3719" y="1573703"/>
            <a:ext cx="1821267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/>
              <a:t>fs.writeFile</a:t>
            </a:r>
            <a:r>
              <a:rPr lang="en-US" sz="2000" dirty="0" smtClean="0"/>
              <a:t>():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44986" y="1526811"/>
            <a:ext cx="7781474" cy="491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Asynchronously writes data to a file, replacing the file if it already exists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263" y="2064781"/>
            <a:ext cx="7883525" cy="469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119" y="561451"/>
            <a:ext cx="6146800" cy="5967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Writing (sync</a:t>
            </a:r>
            <a:r>
              <a:rPr lang="en-US" b="1" dirty="0">
                <a:solidFill>
                  <a:srgbClr val="00B050"/>
                </a:solidFill>
              </a:rPr>
              <a:t>) </a:t>
            </a:r>
            <a:r>
              <a:rPr lang="en-US" b="1" dirty="0" smtClean="0">
                <a:solidFill>
                  <a:srgbClr val="00B050"/>
                </a:solidFill>
              </a:rPr>
              <a:t>Files </a:t>
            </a:r>
            <a:r>
              <a:rPr lang="en-US" b="1" dirty="0">
                <a:solidFill>
                  <a:srgbClr val="00B050"/>
                </a:solidFill>
              </a:rPr>
              <a:t>in Node.js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7755" y="1375556"/>
            <a:ext cx="2159845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/>
              <a:t>fs.writeFileSync</a:t>
            </a:r>
            <a:r>
              <a:rPr lang="en-US" sz="2000" dirty="0" smtClean="0"/>
              <a:t>():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727938" y="1330072"/>
            <a:ext cx="3882574" cy="491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Synchronously </a:t>
            </a:r>
            <a:r>
              <a:rPr lang="en-US" sz="2000" dirty="0"/>
              <a:t>writes data to a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975" y="1947552"/>
            <a:ext cx="8391074" cy="467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9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398</TotalTime>
  <Words>286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File System Operations</vt:lpstr>
      <vt:lpstr>Common File System Operations in Node.js</vt:lpstr>
      <vt:lpstr>Reading (async) Files in Node.js</vt:lpstr>
      <vt:lpstr>Reading (sync) Files in Node.js</vt:lpstr>
      <vt:lpstr>Writing Files in Node.js</vt:lpstr>
      <vt:lpstr>Writing (sync) Files in Node.js</vt:lpstr>
      <vt:lpstr>Updating File Contents</vt:lpstr>
      <vt:lpstr>Updating File Contents</vt:lpstr>
      <vt:lpstr>Creating Directories</vt:lpstr>
      <vt:lpstr>Deleting Directories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351</cp:revision>
  <dcterms:created xsi:type="dcterms:W3CDTF">2024-06-06T09:38:49Z</dcterms:created>
  <dcterms:modified xsi:type="dcterms:W3CDTF">2024-08-22T05:56:10Z</dcterms:modified>
</cp:coreProperties>
</file>