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80" r:id="rId4"/>
    <p:sldId id="281" r:id="rId5"/>
    <p:sldId id="282" r:id="rId6"/>
    <p:sldId id="283" r:id="rId7"/>
    <p:sldId id="285" r:id="rId8"/>
    <p:sldId id="284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47838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013" y="966470"/>
            <a:ext cx="2568956" cy="58029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Access app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25695" y="1991553"/>
            <a:ext cx="477581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Access the application in a web browser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01" y="2762616"/>
            <a:ext cx="4205006" cy="141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012" y="966470"/>
            <a:ext cx="5745911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Basic Concepts in Express.js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546048" y="2530815"/>
            <a:ext cx="5551059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Functions that execute during the request lifecycle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1840" y="2530815"/>
            <a:ext cx="2080762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Middleware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1840" y="3157350"/>
            <a:ext cx="2080762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Routing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441840" y="3783885"/>
            <a:ext cx="208076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Template Engines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546047" y="3157350"/>
            <a:ext cx="5937922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Defines how an application responds to client requests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546047" y="3770144"/>
            <a:ext cx="480078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Tools for rendering dynamic HTML content</a:t>
            </a:r>
          </a:p>
        </p:txBody>
      </p:sp>
    </p:spTree>
    <p:extLst>
      <p:ext uri="{BB962C8B-B14F-4D97-AF65-F5344CB8AC3E}">
        <p14:creationId xmlns:p14="http://schemas.microsoft.com/office/powerpoint/2010/main" val="8332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6" grpId="0" animBg="1"/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013" y="966470"/>
            <a:ext cx="5663850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Introduction to </a:t>
            </a:r>
            <a:r>
              <a:rPr lang="en-US" sz="3600" b="1" dirty="0" smtClean="0">
                <a:solidFill>
                  <a:srgbClr val="00B050"/>
                </a:solidFill>
              </a:rPr>
              <a:t>Middleware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71446" y="2030858"/>
            <a:ext cx="8423211" cy="46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Middleware functions execute during the lifecycle of a request in Express.js.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71446" y="2644716"/>
            <a:ext cx="6359950" cy="51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smtClean="0"/>
              <a:t>For </a:t>
            </a:r>
            <a:r>
              <a:rPr lang="en-US" sz="2000" dirty="0"/>
              <a:t>tasks like logging, parsing, authentication, etc.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1013" y="2064838"/>
            <a:ext cx="1490433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81013" y="2697175"/>
            <a:ext cx="149043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81013" y="3357242"/>
            <a:ext cx="1490433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122065" y="3284555"/>
            <a:ext cx="1401087" cy="51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err="1"/>
              <a:t>app.use</a:t>
            </a:r>
            <a:r>
              <a:rPr lang="en-US" sz="2000" dirty="0"/>
              <a:t>()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14" y="4202984"/>
            <a:ext cx="5408647" cy="125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8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 animBg="1"/>
      <p:bldP spid="13" grpId="0" animBg="1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013" y="966470"/>
            <a:ext cx="4995633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Introduction to </a:t>
            </a:r>
            <a:r>
              <a:rPr lang="en-US" sz="3600" b="1" dirty="0" smtClean="0">
                <a:solidFill>
                  <a:srgbClr val="00B050"/>
                </a:solidFill>
              </a:rPr>
              <a:t>Routing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71446" y="2720655"/>
            <a:ext cx="4958862" cy="46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Define routes using </a:t>
            </a:r>
            <a:r>
              <a:rPr lang="en-US" sz="2000" dirty="0" err="1"/>
              <a:t>app.get</a:t>
            </a:r>
            <a:r>
              <a:rPr lang="en-US" sz="2000" dirty="0"/>
              <a:t>(), </a:t>
            </a:r>
            <a:r>
              <a:rPr lang="en-US" sz="2000" dirty="0" err="1"/>
              <a:t>app.post</a:t>
            </a:r>
            <a:r>
              <a:rPr lang="en-US" sz="2000" dirty="0"/>
              <a:t>(), </a:t>
            </a:r>
            <a:r>
              <a:rPr lang="en-US" sz="2000" dirty="0" err="1"/>
              <a:t>etc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071446" y="2031146"/>
            <a:ext cx="4407877" cy="51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Route handlers manage HTTP requests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81013" y="2064838"/>
            <a:ext cx="1490433" cy="40011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Definition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81013" y="2697175"/>
            <a:ext cx="1490433" cy="4001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Uses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581013" y="3357242"/>
            <a:ext cx="1490433" cy="4001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Syntax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122065" y="3284555"/>
            <a:ext cx="1401087" cy="5135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 err="1" smtClean="0"/>
              <a:t>app.get</a:t>
            </a:r>
            <a:r>
              <a:rPr lang="en-US" sz="2000" dirty="0" smtClean="0"/>
              <a:t>()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29" y="4156930"/>
            <a:ext cx="4407877" cy="14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7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2" grpId="0" animBg="1"/>
      <p:bldP spid="13" grpId="0" animBg="1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627080" y="1760518"/>
            <a:ext cx="174562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Overview</a:t>
            </a:r>
            <a:endParaRPr lang="en-US" sz="28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27080" y="2342409"/>
            <a:ext cx="3386857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Features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627082" y="2924300"/>
            <a:ext cx="396128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Installation</a:t>
            </a:r>
            <a:endParaRPr lang="en-US" sz="24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627080" y="3506191"/>
            <a:ext cx="4207474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Creating basic program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0620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r:id="rId3" imgW="10222200" imgH="5434920" progId="">
                  <p:embed/>
                </p:oleObj>
              </mc:Choice>
              <mc:Fallback>
                <p:oleObj r:id="rId3" imgW="10222200" imgH="5434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630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7" y="701523"/>
            <a:ext cx="4133304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What is Express.js?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60865" y="2765280"/>
            <a:ext cx="6510828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Provides robust features for web and mobile applications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60865" y="1839154"/>
            <a:ext cx="724938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A web application framework for Node.js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60865" y="2302217"/>
            <a:ext cx="6663227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Simplifies the process of building web applications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722" y="3048476"/>
            <a:ext cx="7619047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065" y="1429533"/>
            <a:ext cx="5399396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Key Features of Express.js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60865" y="3630100"/>
            <a:ext cx="6194304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Integration with template engines for dynamic HTML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60865" y="3046631"/>
            <a:ext cx="501027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Middleware support for handling requests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60865" y="4213569"/>
            <a:ext cx="5186120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Simplifies server creation and management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80" y="0"/>
            <a:ext cx="4702320" cy="41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013" y="966470"/>
            <a:ext cx="4327418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Why Use Express.js?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5696" y="3093524"/>
            <a:ext cx="501027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Easy to learn and integrate with other tools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25696" y="2026722"/>
            <a:ext cx="3920027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Lightweight and </a:t>
            </a:r>
            <a:r>
              <a:rPr lang="en-US" sz="2000" dirty="0" err="1"/>
              <a:t>unopinionated</a:t>
            </a:r>
            <a:endParaRPr lang="en-US" sz="20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5696" y="2560123"/>
            <a:ext cx="501027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Extensive ecosystem and community support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25695" y="3626925"/>
            <a:ext cx="5889505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Enhances productivity by reducing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98395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013" y="966470"/>
            <a:ext cx="7398864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Creating a Basic Express Application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303774" y="5492316"/>
            <a:ext cx="782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85000"/>
            </a:pPr>
            <a:r>
              <a:rPr lang="en-US" b="1" dirty="0"/>
              <a:t>a</a:t>
            </a:r>
            <a:r>
              <a:rPr lang="en-US" b="1" dirty="0" smtClean="0"/>
              <a:t>pp.js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605036" y="5492316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85000"/>
            </a:pPr>
            <a:r>
              <a:rPr lang="en-US" b="1" dirty="0" err="1" smtClean="0"/>
              <a:t>package.json</a:t>
            </a:r>
            <a:endParaRPr lang="en-US" b="1" dirty="0"/>
          </a:p>
        </p:txBody>
      </p:sp>
      <p:pic>
        <p:nvPicPr>
          <p:cNvPr id="3074" name="Picture 2" descr="Js file Generic Flat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087" y="4271628"/>
            <a:ext cx="1189330" cy="118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310" y="4218845"/>
            <a:ext cx="1021373" cy="1242113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425695" y="1991553"/>
            <a:ext cx="6288090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Download and install Node.js from the official website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425695" y="2602548"/>
            <a:ext cx="720249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Verify installation by running 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777386" y="3152773"/>
            <a:ext cx="1258891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n-US" sz="2000" dirty="0" smtClean="0"/>
              <a:t>node </a:t>
            </a:r>
            <a:r>
              <a:rPr lang="en-US" sz="2000" dirty="0"/>
              <a:t>-</a:t>
            </a:r>
            <a:r>
              <a:rPr lang="en-US" sz="2000" dirty="0" smtClean="0"/>
              <a:t>v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777387" y="3615836"/>
            <a:ext cx="1258890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" panose="05000000000000000000" pitchFamily="2" charset="2"/>
              <a:buChar char="v"/>
            </a:pPr>
            <a:r>
              <a:rPr lang="en-US" sz="2000" dirty="0" err="1" smtClean="0"/>
              <a:t>npm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smtClean="0"/>
              <a:t>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159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013" y="966470"/>
            <a:ext cx="7422310" cy="58029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Creating a Basic Express Application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25696" y="3384012"/>
            <a:ext cx="203261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Install Express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5696" y="4836956"/>
            <a:ext cx="3181473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Create </a:t>
            </a:r>
            <a:r>
              <a:rPr lang="en-US" sz="2000" dirty="0" smtClean="0"/>
              <a:t>app.js </a:t>
            </a:r>
            <a:r>
              <a:rPr lang="en-US" sz="2000" dirty="0"/>
              <a:t>file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425696" y="1991553"/>
            <a:ext cx="2958736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Initialize a new project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17" y="2538696"/>
            <a:ext cx="1995183" cy="6703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417" y="3929102"/>
            <a:ext cx="3136880" cy="6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506" y="368593"/>
            <a:ext cx="1605404" cy="58029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App.js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58854" y="5699465"/>
            <a:ext cx="2305516" cy="46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Start the server: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132" y="1274884"/>
            <a:ext cx="6437069" cy="40009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27" y="5601868"/>
            <a:ext cx="2505026" cy="6582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807" y="6293703"/>
            <a:ext cx="4109665" cy="5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6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949</TotalTime>
  <Words>217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What is Express.js?</vt:lpstr>
      <vt:lpstr>Key Features of Express.js</vt:lpstr>
      <vt:lpstr>Why Use Express.js?</vt:lpstr>
      <vt:lpstr>Creating a Basic Express Application</vt:lpstr>
      <vt:lpstr>Creating a Basic Express Application</vt:lpstr>
      <vt:lpstr>App.js</vt:lpstr>
      <vt:lpstr>Access app</vt:lpstr>
      <vt:lpstr>Basic Concepts in Express.js</vt:lpstr>
      <vt:lpstr>Introduction to Middleware</vt:lpstr>
      <vt:lpstr>Introduction to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669</cp:revision>
  <dcterms:created xsi:type="dcterms:W3CDTF">2024-06-06T09:38:49Z</dcterms:created>
  <dcterms:modified xsi:type="dcterms:W3CDTF">2024-08-26T06:04:55Z</dcterms:modified>
</cp:coreProperties>
</file>