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65" d="100"/>
          <a:sy n="65" d="100"/>
        </p:scale>
        <p:origin x="10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10266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simple </a:t>
            </a:r>
            <a:r>
              <a:rPr lang="en-US" sz="2000" dirty="0" smtClean="0"/>
              <a:t>Express.js </a:t>
            </a:r>
            <a:r>
              <a:rPr lang="en-US" sz="2000" dirty="0"/>
              <a:t>application that handles user data using routes, HTTP methods, and middleware</a:t>
            </a:r>
          </a:p>
        </p:txBody>
      </p:sp>
    </p:spTree>
    <p:extLst>
      <p:ext uri="{BB962C8B-B14F-4D97-AF65-F5344CB8AC3E}">
        <p14:creationId xmlns:p14="http://schemas.microsoft.com/office/powerpoint/2010/main" val="34854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27080" y="1866026"/>
            <a:ext cx="420747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Handling routes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27080" y="2447917"/>
            <a:ext cx="37971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HTTP Methods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7080" y="3029808"/>
            <a:ext cx="22731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err="1" smtClean="0"/>
              <a:t>Middlewares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utes and Navigation in Flutter | Routing in Flutter | C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42031" y="2395750"/>
            <a:ext cx="4019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HANDLING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476811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What are routes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86695" y="2101557"/>
            <a:ext cx="561041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Routes define the paths or URLs in your application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71066" y="2073616"/>
            <a:ext cx="1499672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71066" y="2865417"/>
            <a:ext cx="1499672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86694" y="2858188"/>
            <a:ext cx="727509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Routes determine how your application responds to client requests</a:t>
            </a:r>
          </a:p>
        </p:txBody>
      </p:sp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476811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Types of Routes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1935" y="2318435"/>
            <a:ext cx="340308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Fixed paths that don't change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9712" y="1768816"/>
            <a:ext cx="2003766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Static Routes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02288" y="4027386"/>
            <a:ext cx="2003767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Dynamic Routes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81592" y="4502678"/>
            <a:ext cx="435265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Paths with parameters or placeholders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1595" y="2733731"/>
            <a:ext cx="117772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/>
              <a:t>/home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0913" y="3149027"/>
            <a:ext cx="117772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 smtClean="0"/>
              <a:t>/about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0913" y="3564323"/>
            <a:ext cx="143631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 smtClean="0"/>
              <a:t>/contact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88236" y="4965741"/>
            <a:ext cx="1435637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/>
              <a:t>/users/:id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87553" y="5381037"/>
            <a:ext cx="2608626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/>
              <a:t>/products/:category</a:t>
            </a:r>
          </a:p>
        </p:txBody>
      </p:sp>
    </p:spTree>
    <p:extLst>
      <p:ext uri="{BB962C8B-B14F-4D97-AF65-F5344CB8AC3E}">
        <p14:creationId xmlns:p14="http://schemas.microsoft.com/office/powerpoint/2010/main" val="21934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/>
      <p:bldP spid="8" grpId="0"/>
      <p:bldP spid="10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12" y="93956"/>
            <a:ext cx="3277520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HTTP Methods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6696" y="922925"/>
            <a:ext cx="1417611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GET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16696" y="2454350"/>
            <a:ext cx="1417611" cy="463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POST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9804" y="3891239"/>
            <a:ext cx="1417611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PUT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69803" y="5402060"/>
            <a:ext cx="1417611" cy="4630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DELETE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234794" y="170120"/>
            <a:ext cx="4990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Actions that clients can perform on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2884" y="917023"/>
            <a:ext cx="3190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Retrieve data from the serve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2884" y="1380086"/>
            <a:ext cx="684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Used for fetching resources like web pages, images, or API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883" y="1840430"/>
            <a:ext cx="4003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/users to fetch a list of users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7754" y="952285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957754" y="1390391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957754" y="1840430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957754" y="2434406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57754" y="2872512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957754" y="3322551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062544" y="2471632"/>
            <a:ext cx="5280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Send data to the server to create a new resource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62543" y="2932674"/>
            <a:ext cx="787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Used for form submissions, creating new records, or sending data to APIs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62543" y="3332784"/>
            <a:ext cx="4099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/users to create a new user.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10862" y="3912773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910862" y="4350879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1910862" y="4800918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015652" y="3949999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Update existing data on the server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15651" y="4411041"/>
            <a:ext cx="8005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Typically used to update specific resources identified by a unique identifier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5651" y="4811151"/>
            <a:ext cx="4386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PUT /</a:t>
            </a:r>
            <a:r>
              <a:rPr lang="en-US" sz="2000" dirty="0" err="1"/>
              <a:t>api</a:t>
            </a:r>
            <a:r>
              <a:rPr lang="en-US" sz="2000" dirty="0"/>
              <a:t>/users/:id to update user details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87414" y="5401209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887414" y="5839315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887414" y="6289354"/>
            <a:ext cx="11047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2992204" y="5438435"/>
            <a:ext cx="4608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Remove data or resources from the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2203" y="5899477"/>
            <a:ext cx="6989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Used to delete specific resources identified by a unique identifier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92203" y="6299587"/>
            <a:ext cx="4737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/users/:id to delete a user by ID</a:t>
            </a:r>
          </a:p>
        </p:txBody>
      </p:sp>
    </p:spTree>
    <p:extLst>
      <p:ext uri="{BB962C8B-B14F-4D97-AF65-F5344CB8AC3E}">
        <p14:creationId xmlns:p14="http://schemas.microsoft.com/office/powerpoint/2010/main" val="16514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4" grpId="0"/>
      <p:bldP spid="5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879562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Routing in Express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6" y="1895529"/>
            <a:ext cx="394065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Define routes using Express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6" y="2479936"/>
            <a:ext cx="7369085" cy="9653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2726" y="3701534"/>
            <a:ext cx="230524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Routing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749" y="4169024"/>
            <a:ext cx="11751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Purpose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8749" y="4605736"/>
            <a:ext cx="11751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08748" y="5042448"/>
            <a:ext cx="117512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83877" y="4176356"/>
            <a:ext cx="3884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Capture dynamic values from URLs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3877" y="4595538"/>
            <a:ext cx="478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colon notation in route paths (/:param).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883877" y="5041015"/>
            <a:ext cx="4386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GET /users/:id to fetch user details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8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860136" cy="580292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00B050"/>
                </a:solidFill>
              </a:rPr>
              <a:t>Middlewares</a:t>
            </a:r>
            <a:r>
              <a:rPr lang="en-US" sz="3600" b="1" dirty="0" smtClean="0">
                <a:solidFill>
                  <a:srgbClr val="00B050"/>
                </a:solidFill>
              </a:rPr>
              <a:t> in Express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726" y="1859577"/>
            <a:ext cx="153078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22727" y="2366627"/>
            <a:ext cx="153078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22726" y="2908846"/>
            <a:ext cx="153078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243333" y="1862626"/>
            <a:ext cx="4455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Functions that run </a:t>
            </a:r>
            <a:r>
              <a:rPr lang="en-US" sz="2000" dirty="0" smtClean="0"/>
              <a:t>during route handling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43333" y="2352146"/>
            <a:ext cx="6557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tasks like authentication, logging, or data validation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3333" y="2903130"/>
            <a:ext cx="4825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Implement middleware for logging requests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07" y="3952399"/>
            <a:ext cx="5926179" cy="1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76" y="48075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5809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does a route define in a Node.js application?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50637" y="1862506"/>
            <a:ext cx="7926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HTTP method is typically used for retrieving data from a server?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5034" y="3125511"/>
            <a:ext cx="1032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Express.js, how would you define a route for handling a POST request to create a new user?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44828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The URL path and HTTP request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3902" y="2362454"/>
            <a:ext cx="6358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GET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56224" y="3593108"/>
            <a:ext cx="23020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app.post</a:t>
            </a:r>
            <a:r>
              <a:rPr lang="en-US" sz="2000" dirty="0"/>
              <a:t>('/users', ...)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912" y="4356165"/>
            <a:ext cx="5754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middleware in Express.js?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1269" y="4823762"/>
            <a:ext cx="65052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process requests and responses in the middleware stack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11838" y="5715772"/>
            <a:ext cx="5754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middleware in Express.js?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07228" y="6207672"/>
            <a:ext cx="65052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process requests and responses in the middleware 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378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What are routes</vt:lpstr>
      <vt:lpstr>Types of Routes</vt:lpstr>
      <vt:lpstr>HTTP Methods</vt:lpstr>
      <vt:lpstr>Routing in Express</vt:lpstr>
      <vt:lpstr>Middlewares in Express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804</cp:revision>
  <dcterms:created xsi:type="dcterms:W3CDTF">2024-06-06T09:38:49Z</dcterms:created>
  <dcterms:modified xsi:type="dcterms:W3CDTF">2024-08-28T07:55:18Z</dcterms:modified>
</cp:coreProperties>
</file>