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60" r:id="rId2"/>
    <p:sldId id="261" r:id="rId3"/>
    <p:sldId id="26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4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76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3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2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5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CCC3E58-0FED-48EC-8CBE-B86CB620638B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92930-8BB3-46AE-BFA3-EE14FD33033E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3362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n't Let Digital Marketing Mistakes Derail Your Business | Entrepren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239200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Optimize for Mobile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059651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Best Practices for Local SEO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6" y="2349351"/>
            <a:ext cx="319029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 Local Structured Data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90" y="3805854"/>
            <a:ext cx="766557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Promote local events and engage with the community to enhance visibility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05240" y="1744339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Ensure your website is mobile-friendly for local searches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4266" y="3358244"/>
            <a:ext cx="2965877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Engage on Social Media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044266" y="4379228"/>
            <a:ext cx="313579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Regularly Update Content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228990" y="2788857"/>
            <a:ext cx="8058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Implement schema markup to help search engines understand your business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1228990" y="4844640"/>
            <a:ext cx="618121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Create blog posts or articles related to local news or events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1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060287" y="1341912"/>
            <a:ext cx="9483093" cy="5005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Have you used Google My Business before? What features did you find most useful?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0287" y="224740"/>
            <a:ext cx="38892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Bradley Hand ITC" panose="03070402050302030203" pitchFamily="66" charset="0"/>
              </a:rPr>
              <a:t>Discussion Questions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29022" y="1925594"/>
            <a:ext cx="6661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Encourage participants to share their preferences and insights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0287" y="2778825"/>
            <a:ext cx="9483093" cy="4631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00B050"/>
                </a:solidFill>
              </a:rPr>
              <a:t>What local SEO strategies do you think would work best for your business or brand?</a:t>
            </a: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9023" y="3356531"/>
            <a:ext cx="6340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dirty="0"/>
              <a:t>Facilitate discussion on actionable strategies for local SEO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4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574" y="1133721"/>
            <a:ext cx="5486154" cy="49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60" y="2981696"/>
            <a:ext cx="9680862" cy="27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7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2261" y="756105"/>
            <a:ext cx="945372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Local SEO   </a:t>
            </a:r>
            <a:r>
              <a:rPr lang="en-US" sz="4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radley Hand ITC" panose="03070402050302030203" pitchFamily="66" charset="0"/>
              </a:rPr>
              <a:t>&amp;</a:t>
            </a:r>
            <a:r>
              <a:rPr lang="en-US" sz="4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Google My Business</a:t>
            </a:r>
            <a:endParaRPr lang="en-US" sz="4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965" y="2188785"/>
            <a:ext cx="3690968" cy="2582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248" y="3610855"/>
            <a:ext cx="3188733" cy="27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3670238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What is Local SEO?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95859"/>
            <a:ext cx="146546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Importance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1" y="3301334"/>
            <a:ext cx="708368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Helps local businesses appear in search results for local queries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7791" y="3739982"/>
            <a:ext cx="770120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Connects businesses with potential customers in their geographic area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1929246"/>
            <a:ext cx="964875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Local SEO is the practice of optimizing your online presence to attract more business from relevant local searches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1058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Statistics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4513385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Why Local SEO Matters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795859"/>
            <a:ext cx="245131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Consumer Behavior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0" y="3301334"/>
            <a:ext cx="6406791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Users often search for local information on mobile devices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57792" y="3739982"/>
            <a:ext cx="690555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Appearing in local search results is essential to drive foot traffic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1798618"/>
            <a:ext cx="834246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76% of people who search for something nearby visit a business within a day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205292" y="2203114"/>
            <a:ext cx="6549296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28% of searches for something nearby result in a purchase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19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36021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Google My Business (GMB)</a:t>
            </a:r>
            <a:endParaRPr lang="en-US" sz="200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52278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Key Components of Local SEO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308972"/>
            <a:ext cx="2177391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NAP Consistency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0" y="2766947"/>
            <a:ext cx="812871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Ensure Name, Address, and Phone number are consistent across all platforms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1751118"/>
            <a:ext cx="834246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Free tool to manage online presence across Google, including Search and Maps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8" y="3390511"/>
            <a:ext cx="199605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Local Keywords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9194" y="4442450"/>
            <a:ext cx="233749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Customer Reviews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90" y="3853354"/>
            <a:ext cx="66205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Use location-based keywords in website content and meta tags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05294" y="4892261"/>
            <a:ext cx="698868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Encourage and manage online reviews to build credibility and trust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784046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Setting Up Google My Business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308972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0" y="2766947"/>
            <a:ext cx="530238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Choose a verification method (mail, phone, email)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1751118"/>
            <a:ext cx="5254883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Visit the Google My Business website and sign up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8" y="3390511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3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9194" y="4442450"/>
            <a:ext cx="92525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4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89" y="3853354"/>
            <a:ext cx="723806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Add essential business information: hours, address, website, services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05293" y="4892261"/>
            <a:ext cx="615740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Showcase your business with images and regular updates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93271" y="1308287"/>
            <a:ext cx="2804229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Create a GMB Account</a:t>
            </a:r>
            <a:endParaRPr lang="en-US" sz="2000"/>
          </a:p>
        </p:txBody>
      </p:sp>
      <p:sp>
        <p:nvSpPr>
          <p:cNvPr id="17" name="Rectangle 16"/>
          <p:cNvSpPr/>
          <p:nvPr/>
        </p:nvSpPr>
        <p:spPr>
          <a:xfrm>
            <a:off x="1993271" y="2308972"/>
            <a:ext cx="252280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Verify Your Business</a:t>
            </a:r>
            <a:endParaRPr lang="en-US" sz="2000"/>
          </a:p>
        </p:txBody>
      </p:sp>
      <p:sp>
        <p:nvSpPr>
          <p:cNvPr id="18" name="Rectangle 17"/>
          <p:cNvSpPr/>
          <p:nvPr/>
        </p:nvSpPr>
        <p:spPr>
          <a:xfrm>
            <a:off x="1993271" y="3402030"/>
            <a:ext cx="266521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Complete Your Profile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1993271" y="4444843"/>
            <a:ext cx="272061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Add Photos and Posts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0535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347723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Choose the Right Categories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5724669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Optimizing Your GMB Listing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308972"/>
            <a:ext cx="1838965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Use Keywords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0" y="2766947"/>
            <a:ext cx="6204910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Incorporate relevant keywords in your business description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1751118"/>
            <a:ext cx="8401844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Select primary and secondary categories that accurately represent your business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8" y="3390511"/>
            <a:ext cx="2109873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Regular Updates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49194" y="4442450"/>
            <a:ext cx="246734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Encourage Reviews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89" y="3853354"/>
            <a:ext cx="548051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Keep information up-to-date (hours, services, offers)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05293" y="4892261"/>
            <a:ext cx="6489917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Ask customers to leave reviews and respond to them promptly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255472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Definition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7" y="494093"/>
            <a:ext cx="5249656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Local Citations and Listings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44268" y="2475230"/>
            <a:ext cx="2169184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Building Citations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57790" y="2956955"/>
            <a:ext cx="66205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List your business on local directories (Yelp, Yellow Pages, etc.)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205294" y="1751118"/>
            <a:ext cx="8568098" cy="433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Citations are online mentions of your business that can affect local search rankings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4268" y="3628019"/>
            <a:ext cx="235192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Consistency is Key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89" y="4090862"/>
            <a:ext cx="6858055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Ensure NAP consistency across all directories for better credibility</a:t>
            </a:r>
            <a:endParaRPr lang="en-US" sz="1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4268" y="1308287"/>
            <a:ext cx="159575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Tools to Use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44266" y="494093"/>
            <a:ext cx="6413437" cy="4935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>
                <a:latin typeface="Bradley Hand ITC" panose="03070402050302030203" pitchFamily="66" charset="0"/>
              </a:rPr>
              <a:t>Monitoring Local SEO Performance</a:t>
            </a:r>
            <a:endParaRPr lang="en-US" sz="3200" b="1" dirty="0">
              <a:latin typeface="Bradley Hand ITC" panose="03070402050302030203" pitchFamily="66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57790" y="1759255"/>
            <a:ext cx="20957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Google Analytics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044269" y="3295511"/>
            <a:ext cx="2731838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Key Metrics to Monitor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157791" y="3758354"/>
            <a:ext cx="4791748" cy="322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Clicks, calls, directions requests, and reviews</a:t>
            </a:r>
            <a:endParaRPr lang="en-US" sz="1800" b="1" dirty="0">
              <a:solidFill>
                <a:srgbClr val="92D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57790" y="2210223"/>
            <a:ext cx="2908168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Google Search Console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157790" y="2661191"/>
            <a:ext cx="172194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GMB Insights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3323173" y="1759255"/>
            <a:ext cx="4134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Track website traffic and user behavior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13458" y="2222098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Monitor search performance and issues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15361" y="2673066"/>
            <a:ext cx="6558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Analyze how customers find and interact with your GMB listing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557</TotalTime>
  <Words>490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1084</cp:revision>
  <dcterms:created xsi:type="dcterms:W3CDTF">2024-06-08T09:17:22Z</dcterms:created>
  <dcterms:modified xsi:type="dcterms:W3CDTF">2024-09-27T13:26:41Z</dcterms:modified>
</cp:coreProperties>
</file>