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8" r:id="rId12"/>
    <p:sldId id="28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76029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Measuring E-commerce Success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7" y="1266025"/>
            <a:ext cx="250453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Metrics to Track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102913" y="5551697"/>
            <a:ext cx="223721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Tools for Analytics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377956" y="6020317"/>
            <a:ext cx="689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Google Analytics, e-commerce tracking, and social media insights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1185" y="1735344"/>
            <a:ext cx="20954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Conversion Rate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275197" y="2171224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Percentage of visitors who make a purchase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02913" y="2632816"/>
            <a:ext cx="335098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Average Order Value (AOV)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236925" y="3068696"/>
            <a:ext cx="4091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Average amount spent per transaction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02913" y="3552712"/>
            <a:ext cx="397602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Customer Acquisition Cost (CAC)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275197" y="3993097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Cost associated with acquiring a new customer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1185" y="4471077"/>
            <a:ext cx="332815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Return on Investment (ROI)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313469" y="4911462"/>
            <a:ext cx="466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Measure the profitability of marketing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What do you think are the most important factors for a successful e-commerce business?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6661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participants to share their insights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5"/>
            <a:ext cx="9483093" cy="463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Have you ever purchased something online? What influenced your decision?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2" y="3356531"/>
            <a:ext cx="7243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Facilitate discussion on factors affecting online purchasing behavior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0287" y="295990"/>
            <a:ext cx="5070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Bradley Hand ITC" panose="03070402050302030203" pitchFamily="66" charset="0"/>
              </a:rPr>
              <a:t>Next Steps and Final Project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287" y="1224699"/>
            <a:ext cx="275107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Final Project Overview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12485" y="1707934"/>
            <a:ext cx="9095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Think about setting up a basic online store using Shopify or HTML/CSS/JavaScript with at least 3 products listed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4965" y="1314333"/>
            <a:ext cx="8095495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 </a:t>
            </a:r>
            <a:r>
              <a:rPr lang="en-US" sz="4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 E-commerce Marketing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25" y="1683665"/>
            <a:ext cx="6069256" cy="52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85529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What is E-commerce Marketing?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795859"/>
            <a:ext cx="146546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Importance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90" y="3301334"/>
            <a:ext cx="739244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Essential for reaching potential customers in the digital marketplace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57791" y="3739982"/>
            <a:ext cx="783183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Focuses on increasing sales, customer engagement, and brand visibility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05294" y="1929246"/>
            <a:ext cx="964875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E-commerce marketing refers to the strategies used to drive traffic to online stores and convert visitors into customers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12429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Business Models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3800866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Types of E-commerce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7790" y="1764788"/>
            <a:ext cx="350448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B2C (Business to Consumer)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7790" y="2741974"/>
            <a:ext cx="334899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B2B (Business to Business)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157790" y="3787005"/>
            <a:ext cx="365997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C2C (Consumer to Consumer)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157790" y="4832036"/>
            <a:ext cx="350448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C2B (Consumer to Business)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323879" y="2183339"/>
            <a:ext cx="614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Direct sales from businesses to consumers (e.g., Amazon)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32833" y="3221521"/>
            <a:ext cx="6395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Transactions between businesses (e.g., wholesale suppliers)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32833" y="4238901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Consumers selling to other consumers (e.g., eBay)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32833" y="5348156"/>
            <a:ext cx="731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Individuals offering products/services to businesses (e.g., freelancers)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7699222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Key Components of E-commerce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7" y="1266025"/>
            <a:ext cx="260218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Website Optimization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44267" y="2243211"/>
            <a:ext cx="414568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Search Engine Optimization (SEO)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44267" y="3288242"/>
            <a:ext cx="285046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Social Media Marketing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44267" y="4333273"/>
            <a:ext cx="202331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Email Marketing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210356" y="1684576"/>
            <a:ext cx="6874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Ensure a user-friendly, mobile-responsive site with fast load times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19310" y="2722758"/>
            <a:ext cx="663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Optimize product pages for search engines to increase visibility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19310" y="3740138"/>
            <a:ext cx="905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Promote products on platforms like Instagram and Facebook to engage with customers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19310" y="4849393"/>
            <a:ext cx="731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Use targeted campaigns to reach customers with personalized offers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4739016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Building an Online Store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7" y="1266025"/>
            <a:ext cx="250741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Choosing a Platform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74896" y="1732574"/>
            <a:ext cx="104067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Shopify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74896" y="2187248"/>
            <a:ext cx="196098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WooCommerce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44267" y="3311995"/>
            <a:ext cx="264918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Setting Up Your Store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227437" y="1747963"/>
            <a:ext cx="3501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User-friendly, ideal for beginners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19310" y="3828115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 domain name and hosting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74896" y="2632814"/>
            <a:ext cx="181011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BigCommerce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135882" y="2180304"/>
            <a:ext cx="3809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WordPress plugin for customization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09270" y="2651656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Scalable solution for growing businesses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19309" y="4260475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Design the store layout and product pages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19308" y="4706750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up payment gateways (PayPal, Stripe)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5415910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Product Listing Optimization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7" y="1266025"/>
            <a:ext cx="176683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Elements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74896" y="1732574"/>
            <a:ext cx="250741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High-Quality Images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174896" y="2187247"/>
            <a:ext cx="196098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WooCommerce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44267" y="3335744"/>
            <a:ext cx="298992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SEO for Product Listings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319310" y="3851864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relevant keywords in titles, descriptions, and alt 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74896" y="2632813"/>
            <a:ext cx="181011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BigCommerce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135882" y="2180303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Highlight features, benefits, and specifications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09270" y="2651655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Competitive pricing, discounts, and bundles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82314" y="1747963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multiple angles and lifestyle images</a:t>
            </a:r>
          </a:p>
        </p:txBody>
      </p:sp>
    </p:spTree>
    <p:extLst>
      <p:ext uri="{BB962C8B-B14F-4D97-AF65-F5344CB8AC3E}">
        <p14:creationId xmlns:p14="http://schemas.microsoft.com/office/powerpoint/2010/main" val="37130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672219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Marketing Strategies for E-commerce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7" y="1266025"/>
            <a:ext cx="227818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Content Marketing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44267" y="3335744"/>
            <a:ext cx="250581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Influencer Marketing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319310" y="3804364"/>
            <a:ext cx="764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Partner with influencers to reach wider audiences and enhance credibility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78278" y="1714681"/>
            <a:ext cx="8032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Create valuable content (blogs, videos) that attracts and educates customers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266" y="2253606"/>
            <a:ext cx="202517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Paid Advertising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044266" y="4417882"/>
            <a:ext cx="15103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Retargeting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178278" y="2713236"/>
            <a:ext cx="657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Use Google Ads and social media ads to drive traffic and sales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19310" y="4871741"/>
            <a:ext cx="6955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Implement retargeting ads to bring back visitors who didn’t convert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672219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Customer Engagement and Retention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7" y="1266025"/>
            <a:ext cx="389401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Building Customer Relationships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44267" y="3335744"/>
            <a:ext cx="285206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Feedback and Reviews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319310" y="3804364"/>
            <a:ext cx="6083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Encourage and respond to customer reviews to build trust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78278" y="1714681"/>
            <a:ext cx="6083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Utilize personalized email marketing and loyalty programs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266" y="2253606"/>
            <a:ext cx="222208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Customer Service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178278" y="2713236"/>
            <a:ext cx="5746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Offer excellent support through chat, email, and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584</TotalTime>
  <Words>502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Bradley Hand ITC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1172</cp:revision>
  <dcterms:created xsi:type="dcterms:W3CDTF">2024-06-08T09:17:22Z</dcterms:created>
  <dcterms:modified xsi:type="dcterms:W3CDTF">2024-09-28T11:27:55Z</dcterms:modified>
</cp:coreProperties>
</file>