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355148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SEO Best Practices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57598" y="1790781"/>
            <a:ext cx="9617083" cy="560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SEO is constantly evolving; follow industry blogs and updates to keep informed of best practices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68" y="1282888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Stay Updated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791" y="4047371"/>
            <a:ext cx="3324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Avoid Black Hat Techniques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57598" y="4478373"/>
            <a:ext cx="9355825" cy="74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Stay away from unethical practices like keyword stuffing or buying backlinks, which can lead to penalties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51993" y="3175412"/>
            <a:ext cx="9617083" cy="560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Prioritize creating content that provides value to users, enhancing their experience on your site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8663" y="2667519"/>
            <a:ext cx="328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Focus on User Experience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What challenges do you think businesses face with SEO?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786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(Encourage students to share their thoughts on common obstacles in SEO.)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Have you ever tried to optimize content for search engines? What was your experience?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(Ask students to discuss their experiences, successes, or struggles with SEO.)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4274" y="1138535"/>
            <a:ext cx="40446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Basics of SEO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026" name="Picture 2" descr="SEO Services - Computer Educ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2" y="2789278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34330"/>
            <a:ext cx="10308542" cy="65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SEO (Search Engine Optimization) is the process of optimizing a website to improve its visibility in search engine results pages (SERPs)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91" y="4494065"/>
            <a:ext cx="9316243" cy="493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Higher visibility leads to more visitors, which can translate into increased sales, leads, and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268" y="1272662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268" y="3925526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261333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What is SEO?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677109"/>
            <a:ext cx="11400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Purpose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095031"/>
            <a:ext cx="523113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Increase organic (non-paid) traffic to your website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91" y="4494065"/>
            <a:ext cx="10040638" cy="679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Enhances the technical aspects of a website to improve ranking, including factors like site speed and mobile-friendliness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268" y="1450791"/>
            <a:ext cx="217719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1.  On-Page </a:t>
            </a:r>
            <a:r>
              <a:rPr lang="en-US" sz="2000" dirty="0"/>
              <a:t>SEO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268" y="3925526"/>
            <a:ext cx="214738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3. </a:t>
            </a:r>
            <a:r>
              <a:rPr lang="en-US" sz="2000" dirty="0"/>
              <a:t>Technical SEO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261333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Types of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4268" y="2677109"/>
            <a:ext cx="217097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2.  Off-Page </a:t>
            </a:r>
            <a:r>
              <a:rPr lang="en-US" sz="2000" dirty="0"/>
              <a:t>SEO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5918" y="1889124"/>
            <a:ext cx="7891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Focuses on optimizing content and HTML source code on your own website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5918" y="3124716"/>
            <a:ext cx="912623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Involves activities outside your website that impact rankings, such as building backlinks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791" y="1194593"/>
            <a:ext cx="176683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Elements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528528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On-Page SEO Fundamentals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8848" y="1989418"/>
            <a:ext cx="7891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Include primary keywords and your brand name to improve relevance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791" y="1688224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Title Tags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48848" y="2904292"/>
            <a:ext cx="7891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Brief summaries that encourage clicks; they appear under the title in SERPs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2791" y="2575152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Meta Descriptions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46206" y="3910232"/>
            <a:ext cx="7891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Structure content logically and include keywords for better indexing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2791" y="3568963"/>
            <a:ext cx="278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Headers (H1, H2, etc.)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46206" y="4828192"/>
            <a:ext cx="7891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Provide valuable, relevant, and original content that meets user needs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791" y="4510673"/>
            <a:ext cx="2063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Content Quality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46205" y="5785353"/>
            <a:ext cx="910972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Use keywords naturally throughout the content to improve relevance without overstuffing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30581" y="5418369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Keyword Optimization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5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791" y="1194593"/>
            <a:ext cx="18517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Key </a:t>
            </a:r>
            <a:r>
              <a:rPr lang="en-US" sz="2000" dirty="0" smtClean="0"/>
              <a:t>Strategies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34465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Off-Page </a:t>
            </a:r>
            <a:r>
              <a:rPr lang="en-US" sz="3200" b="1" dirty="0">
                <a:latin typeface="Bradley Hand ITC" panose="03070402050302030203" pitchFamily="66" charset="0"/>
              </a:rPr>
              <a:t>SEO Fundamentals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8848" y="1989418"/>
            <a:ext cx="950707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Links from other websites to your site; they act as votes of confidence and improve authority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791" y="1688224"/>
            <a:ext cx="1447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Backlinks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48848" y="2904292"/>
            <a:ext cx="9032066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Promote content on social media platforms to increase visibility and generate backlinks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2791" y="2575152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Social Media Engagement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78072" y="3910232"/>
            <a:ext cx="84922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Write articles for other websites to gain backlinks and exposure to new audiences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2791" y="3568963"/>
            <a:ext cx="2050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Guest Blogging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7328" y="5072124"/>
            <a:ext cx="255717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Importance of Authority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682213" y="5453331"/>
            <a:ext cx="8765336" cy="493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High-authority sites linking to yours can significantly enhance your ranking potential</a:t>
            </a:r>
            <a:endParaRPr lang="en-US" sz="1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791" y="1194593"/>
            <a:ext cx="215155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Key </a:t>
            </a:r>
            <a:r>
              <a:rPr lang="en-US" sz="2000" dirty="0" smtClean="0"/>
              <a:t>Components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403837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Technical </a:t>
            </a:r>
            <a:r>
              <a:rPr lang="en-US" sz="3200" b="1" dirty="0">
                <a:latin typeface="Bradley Hand ITC" panose="03070402050302030203" pitchFamily="66" charset="0"/>
              </a:rPr>
              <a:t>SEO </a:t>
            </a:r>
            <a:r>
              <a:rPr lang="en-US" sz="3200" b="1" dirty="0" smtClean="0">
                <a:latin typeface="Bradley Hand ITC" panose="03070402050302030203" pitchFamily="66" charset="0"/>
              </a:rPr>
              <a:t>Basics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48848" y="1989418"/>
            <a:ext cx="801078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Faster loading times enhance user experience and positively impact rankings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791" y="1688224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Site Speed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48848" y="2928041"/>
            <a:ext cx="9174570" cy="6646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Ensure responsive design for a better mobile user experience, as mobile-friendliness is a ranking factor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2791" y="2575152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Mobile Optimization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89948" y="4147733"/>
            <a:ext cx="9240350" cy="697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Help search engines understand your site structure, facilitating better crawling and indexing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2791" y="3794589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Sitemaps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25575" y="5398200"/>
            <a:ext cx="943035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Informs search engines about which pages to crawl or ignore, helping manage site indexing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791" y="508068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Robots.txt</a:t>
            </a:r>
          </a:p>
        </p:txBody>
      </p:sp>
    </p:spTree>
    <p:extLst>
      <p:ext uri="{BB962C8B-B14F-4D97-AF65-F5344CB8AC3E}">
        <p14:creationId xmlns:p14="http://schemas.microsoft.com/office/powerpoint/2010/main" val="38137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2791" y="1194593"/>
            <a:ext cx="294664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Importance of Keywords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672219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Simple Keyword Research Techniques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0713" y="1622541"/>
            <a:ext cx="9649585" cy="752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Keywords are the terms users search for; targeting relevant keywords increases your site's visibility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57598" y="3541083"/>
            <a:ext cx="7538901" cy="34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 free tool for finding keywords and understanding their search volumes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68" y="3105008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Google Keyword Planner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791" y="3987996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Ubersuggest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62791" y="2633064"/>
            <a:ext cx="339112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for Keyword Research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57598" y="4418998"/>
            <a:ext cx="7847659" cy="34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Provides keyword ideas and SEO insights, helping to identify opportunities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4268" y="494902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AnswerThePublic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39075" y="5380022"/>
            <a:ext cx="9540603" cy="343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Visualizes search questions and queries related to your keywords, aiding in content creation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579591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Basic SEO Tools and Their Uses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57598" y="1790781"/>
            <a:ext cx="9617083" cy="560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Monitor and troubleshoot your site’s presence in Google search results; analyze performance and indexing issues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68" y="1282888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Google Search Console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2791" y="4047371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C000"/>
                </a:solidFill>
              </a:rPr>
              <a:t>SEMrush/Ahrefs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57598" y="4478373"/>
            <a:ext cx="9355825" cy="74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Comprehensive tools for tracking keyword rankings, analyzing backlinks, and researching competitors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51993" y="3175412"/>
            <a:ext cx="9617083" cy="5605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 plugin that helps optimize content and manage SEO settings easily within the WordPress platform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8663" y="2667519"/>
            <a:ext cx="328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C000"/>
                </a:solidFill>
              </a:rPr>
              <a:t>Yoast</a:t>
            </a:r>
            <a:r>
              <a:rPr lang="en-US" dirty="0">
                <a:solidFill>
                  <a:srgbClr val="FFC000"/>
                </a:solidFill>
              </a:rPr>
              <a:t> SEO (for WordPress)</a:t>
            </a:r>
          </a:p>
        </p:txBody>
      </p:sp>
    </p:spTree>
    <p:extLst>
      <p:ext uri="{BB962C8B-B14F-4D97-AF65-F5344CB8AC3E}">
        <p14:creationId xmlns:p14="http://schemas.microsoft.com/office/powerpoint/2010/main" val="15287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319</TotalTime>
  <Words>572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SEO (Search Engine Optimization) is the process of optimizing a website to improve its visibility in search engine results pages (SERPs)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512</cp:revision>
  <dcterms:created xsi:type="dcterms:W3CDTF">2024-06-08T09:17:22Z</dcterms:created>
  <dcterms:modified xsi:type="dcterms:W3CDTF">2024-09-23T07:19:09Z</dcterms:modified>
</cp:coreProperties>
</file>