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231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19720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Measuring Success in 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6788" y="2239686"/>
            <a:ext cx="516714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recipients who opened your email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8646" y="1769596"/>
            <a:ext cx="142378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Open Rate</a:t>
            </a:r>
            <a:endParaRPr lang="en-US" sz="200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16788" y="3230463"/>
            <a:ext cx="488213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recipients who clicked on a link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98646" y="2760373"/>
            <a:ext cx="316464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Click-Through Rate (CTR)</a:t>
            </a:r>
            <a:endParaRPr lang="en-US" sz="200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16787" y="4291220"/>
            <a:ext cx="560652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recipients who took the desired action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8646" y="3821130"/>
            <a:ext cx="20954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Conversion Rate</a:t>
            </a:r>
            <a:endParaRPr lang="en-US" sz="2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6788" y="5343914"/>
            <a:ext cx="54521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subscribers who opted out of your list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8646" y="4873824"/>
            <a:ext cx="22236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Unsubscribe Rate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3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types of emails do you find most engaging?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8311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(</a:t>
            </a:r>
            <a:r>
              <a:rPr lang="en-US"/>
              <a:t>Encourage students to think about email campaigns that caught their attention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Have you ever unsubscribed from an email list? What was the reason?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reflection on what turns users off from email campaigns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589" y="886734"/>
            <a:ext cx="85155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Email Marketing Fundamentals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52" y="2343182"/>
            <a:ext cx="4480515" cy="39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69955"/>
            <a:ext cx="10308542" cy="65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Email marketing is the process of sending targeted emails to a group of subscribers to promote products, share news, or build relationships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90527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Email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12734"/>
            <a:ext cx="11400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170709"/>
            <a:ext cx="242855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Drive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2792" y="3561857"/>
            <a:ext cx="203666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 sales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2791" y="3966389"/>
            <a:ext cx="368733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Nurture customer relationships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70779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Direct Communication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77217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Importance of 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92100"/>
            <a:ext cx="123944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High ROI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4268" y="3453990"/>
            <a:ext cx="246413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Customer Retention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1642" y="4558396"/>
            <a:ext cx="193995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Personalization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887" y="1766615"/>
            <a:ext cx="492003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Establishes a direct line to customers’ inboxes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83886" y="2844704"/>
            <a:ext cx="667757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every $1 spent, email marketing has an average ROI of $42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83887" y="3901600"/>
            <a:ext cx="678445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Keeps your brand top-of-mind and encourages repeat purchases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3886" y="4994131"/>
            <a:ext cx="838762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Tailor messages based on user behavior and preferences for better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97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Email List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73407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Components of 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92100"/>
            <a:ext cx="17956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Email Content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4268" y="3453990"/>
            <a:ext cx="241809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Call to Action (CTA)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1642" y="4558396"/>
            <a:ext cx="121219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Analytics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886" y="1766615"/>
            <a:ext cx="753260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 database of subscribers who have opted in to receive communications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83886" y="2844704"/>
            <a:ext cx="69150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and valuable content that resonates with your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83887" y="3901600"/>
            <a:ext cx="895764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Clear instructions encouraging recipients to take a specific action (e.g., shop, sign up)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3886" y="4994131"/>
            <a:ext cx="714071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Tracking metrics to measure success and improve future campaigns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94796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Opt-In Methods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14970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Building and Managing an Email List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92100"/>
            <a:ext cx="13388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Incentives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4268" y="3453990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Segmentation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1642" y="4558396"/>
            <a:ext cx="239360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Maintaining the List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886" y="1766615"/>
            <a:ext cx="904076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sign-up forms on your website, social media, and events to collect email addresses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83886" y="2844704"/>
            <a:ext cx="779385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Offer discounts, free resources, or exclusive content to encourage sign-ups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83886" y="3901600"/>
            <a:ext cx="925452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Group subscribers based on interests, demographics, or behavior for targeted messaging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3886" y="4994131"/>
            <a:ext cx="646382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Regularly clean your email list to remove inactive subscribers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2477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Newsletters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98839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Types of Email Campaigns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92100"/>
            <a:ext cx="23952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Promotional Emails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4268" y="3453990"/>
            <a:ext cx="255723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Transactional Emails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1642" y="4558396"/>
            <a:ext cx="286488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Re-engagement Emails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886" y="1766615"/>
            <a:ext cx="646382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Regular updates about your brand, products, or industry news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83887" y="2844704"/>
            <a:ext cx="701008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Special offers, discounts, and product launches to encourage sales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83886" y="3901600"/>
            <a:ext cx="587005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Order confirmations, shipping notifications, and receipts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3886" y="4994131"/>
            <a:ext cx="806699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Targeting inactive subscribers with special offers or updates to win them back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73541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Popular Tools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83154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Basics of Email Marketing Tools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3886" y="1761130"/>
            <a:ext cx="1398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MailChimp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191260" y="2617732"/>
            <a:ext cx="216437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Constant Contact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83886" y="3484631"/>
            <a:ext cx="149912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SendinBlue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3505" y="2213734"/>
            <a:ext cx="607482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User-friendly interface, automation features, and analytics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23505" y="3064436"/>
            <a:ext cx="574231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Great for small businesses with templates and support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3885" y="5089131"/>
            <a:ext cx="836387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Drag-and-drop email builders, analytics, automation capabilities, and A/B testing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23505" y="3915138"/>
            <a:ext cx="618170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Email marketing and SMS solutions with robust automation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5744" y="4619041"/>
            <a:ext cx="307488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Features to Look For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7064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Craft Compelling Subject Lines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35406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Best Practices for 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62407" y="2864154"/>
            <a:ext cx="568965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Ensure emails are mobile-friendly for better readability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266" y="2394064"/>
            <a:ext cx="218040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Design for Mobile</a:t>
            </a:r>
            <a:endParaRPr lang="en-US" sz="20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886" y="1778377"/>
            <a:ext cx="696258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Grab attention and encourage opens (keep it concise and relevant)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62408" y="3949931"/>
            <a:ext cx="623592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the recipient's name and tailor content to their interests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266" y="3479841"/>
            <a:ext cx="295215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Personalize Your Emails</a:t>
            </a:r>
            <a:endParaRPr lang="en-US" sz="200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162407" y="5105688"/>
            <a:ext cx="801721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A/B test different elements and analyze metrics to optimize future campaigns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4266" y="4635598"/>
            <a:ext cx="21234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Test and Analyze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68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439</TotalTime>
  <Words>485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Email marketing is the process of sending targeted emails to a group of subscribers to promote products, share news, or build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831</cp:revision>
  <dcterms:created xsi:type="dcterms:W3CDTF">2024-06-08T09:17:22Z</dcterms:created>
  <dcterms:modified xsi:type="dcterms:W3CDTF">2024-09-25T06:30:23Z</dcterms:modified>
</cp:coreProperties>
</file>