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60" r:id="rId2"/>
    <p:sldId id="261" r:id="rId3"/>
    <p:sldId id="262" r:id="rId4"/>
    <p:sldId id="279" r:id="rId5"/>
    <p:sldId id="280" r:id="rId6"/>
    <p:sldId id="281" r:id="rId7"/>
    <p:sldId id="282" r:id="rId8"/>
    <p:sldId id="283" r:id="rId9"/>
    <p:sldId id="284" r:id="rId10"/>
    <p:sldId id="27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8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4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2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76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3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52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2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5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C3E58-0FED-48EC-8CBE-B86CB620638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3362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n't Let Digital Marketing Mistakes Derail Your Business | Entrepren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8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060287" y="1341912"/>
            <a:ext cx="9483093" cy="5005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Have you used Google Analytics before? What features did you find most useful?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0287" y="224740"/>
            <a:ext cx="3889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Bradley Hand ITC" panose="03070402050302030203" pitchFamily="66" charset="0"/>
              </a:rPr>
              <a:t>Discussion Questions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9022" y="1925594"/>
            <a:ext cx="8311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</a:t>
            </a:r>
            <a:r>
              <a:rPr lang="en-US" dirty="0"/>
              <a:t>Encourage participants to share their experiences and insights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060287" y="2778825"/>
            <a:ext cx="9483093" cy="4631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</a:rPr>
              <a:t>What specific metrics do you think are most important for your marketing strategy?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29022" y="3356531"/>
            <a:ext cx="8216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(</a:t>
            </a:r>
            <a:r>
              <a:rPr lang="en-US"/>
              <a:t>Facilitate discussion on metrics that resonate with their marketing goals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574" y="1133721"/>
            <a:ext cx="5486154" cy="493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9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60" y="2981696"/>
            <a:ext cx="9680862" cy="27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1589" y="886734"/>
            <a:ext cx="8515569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2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Introduction to Google Analytics</a:t>
            </a:r>
            <a:endParaRPr lang="en-US" sz="4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961" y="2674359"/>
            <a:ext cx="6458823" cy="333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268" y="1769955"/>
            <a:ext cx="10308542" cy="41124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1800"/>
              <a:t>Google Analytics is a web analytics service that tracks and reports website traffic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1044268" y="1308287"/>
            <a:ext cx="125547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Definition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4905271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What is Google Analytics?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8" y="2712734"/>
            <a:ext cx="114005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Purpose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62791" y="3170709"/>
            <a:ext cx="5076752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Helps businesses understand user behavior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62792" y="3585607"/>
            <a:ext cx="2951068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Measures performance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62792" y="4013889"/>
            <a:ext cx="3378580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Optimizes marketing efforts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5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273825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Data-Driven Decisions</a:t>
            </a:r>
            <a:endParaRPr lang="en-US" sz="20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5689043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Importance of Google Analytics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8" y="2463352"/>
            <a:ext cx="1680268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User Insights</a:t>
            </a:r>
            <a:endParaRPr lang="en-U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93421" y="1771178"/>
            <a:ext cx="7439940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Empowers businesses to make informed decisions based on user data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4266" y="3567577"/>
            <a:ext cx="1900007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Tracking Goals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044265" y="4727945"/>
            <a:ext cx="2919389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Performance Monitoring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193421" y="2937636"/>
            <a:ext cx="7724948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Provides valuable insights into user demographics, interests, and behavior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93421" y="4049337"/>
            <a:ext cx="7855576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Helps set and track goals (e.g., conversions, sign-ups) to measure success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257884" y="5217700"/>
            <a:ext cx="7197347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Monitors website performance, traffic sources, and user engagement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5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5" y="1511130"/>
            <a:ext cx="1972143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Real-Time Data</a:t>
            </a:r>
            <a:endParaRPr lang="en-US" sz="20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6164056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Key Features of Google Analytics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5" y="2392763"/>
            <a:ext cx="222368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Audience Reports</a:t>
            </a:r>
            <a:endParaRPr lang="en-U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10816" y="1930843"/>
            <a:ext cx="4457312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Monitor activity on your site as it happens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4265" y="3266837"/>
            <a:ext cx="2395207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Acquisition Reports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061244" y="4197331"/>
            <a:ext cx="2165978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Behavior Reports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210816" y="2806914"/>
            <a:ext cx="5596271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Analyze user demographics, interests, and behaviors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210816" y="3701711"/>
            <a:ext cx="6680372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Understand how users arrive at your site (organic, paid, referral)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210816" y="4662556"/>
            <a:ext cx="6819303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Explore user interactions with content (page views, bounce rates)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61244" y="5157019"/>
            <a:ext cx="2523768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Conversion Tracking</a:t>
            </a:r>
            <a:endParaRPr lang="en-US" sz="20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234583" y="5623401"/>
            <a:ext cx="5973739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Measure goal completions and e-commerce transactions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88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5" y="1511130"/>
            <a:ext cx="925253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Step 1</a:t>
            </a:r>
            <a:endParaRPr lang="en-US" sz="20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5202155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Setting Up Google Analytics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5" y="2440263"/>
            <a:ext cx="925253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Step </a:t>
            </a:r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10815" y="1930843"/>
            <a:ext cx="5035605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Visit the Google Analytics website and sign up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4265" y="3361837"/>
            <a:ext cx="925253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Step </a:t>
            </a:r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061244" y="4339831"/>
            <a:ext cx="925253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Step </a:t>
            </a:r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210817" y="2854414"/>
            <a:ext cx="5035604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Add your website as a property in your account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210816" y="3796711"/>
            <a:ext cx="6223137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Copy and paste the tracking code into your website’s HTML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210817" y="4805056"/>
            <a:ext cx="6662524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Use the real-time reports to ensure tracking is working correctly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86497" y="1509050"/>
            <a:ext cx="4131772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Create a Google Analytics Account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1981393" y="2433622"/>
            <a:ext cx="2220480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Set Up a Property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1981393" y="3359494"/>
            <a:ext cx="2579873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Install Tracking Code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2003484" y="4338898"/>
            <a:ext cx="1866793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Verify Tracking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204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5" y="1511130"/>
            <a:ext cx="3029997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Overview </a:t>
            </a:r>
            <a:r>
              <a:rPr lang="en-US" sz="2000" dirty="0"/>
              <a:t>of the Interface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7862228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Navigating the Google Analytics Dashboard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5" y="2523388"/>
            <a:ext cx="2820003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Key Reports to Explore</a:t>
            </a:r>
            <a:endParaRPr lang="en-U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10815" y="1954593"/>
            <a:ext cx="7458172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Explain the main sections: Home, Reporting, Customization, and Admin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4265" y="3528087"/>
            <a:ext cx="262123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Using the Search Bar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210817" y="2949414"/>
            <a:ext cx="5237484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Audience, Acquisition, Behavior, and Conversions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210816" y="3962961"/>
            <a:ext cx="4228083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Quickly find specific reports and metrics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38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5" y="1368627"/>
            <a:ext cx="1226618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Sessions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5107152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Understanding Key Metrics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5" y="2380885"/>
            <a:ext cx="854721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Users</a:t>
            </a:r>
            <a:endParaRPr lang="en-U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10815" y="1812090"/>
            <a:ext cx="3586816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Total number of visits to your site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4265" y="3385584"/>
            <a:ext cx="1426994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Pageviews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210817" y="2806911"/>
            <a:ext cx="5356238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Unique visitors to your site during a specific period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210816" y="3820458"/>
            <a:ext cx="4228083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Total number of pages viewed by users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35086" y="4390283"/>
            <a:ext cx="1667444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Bounce Rate</a:t>
            </a:r>
            <a:endParaRPr lang="en-US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201637" y="4825157"/>
            <a:ext cx="7016088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Percentage of users who leave the site after viewing only one page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44265" y="5391394"/>
            <a:ext cx="316003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Average Session Duration</a:t>
            </a:r>
            <a:endParaRPr lang="en-US" sz="20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210816" y="5826268"/>
            <a:ext cx="4228083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Average time users spend on your site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99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5" y="1368627"/>
            <a:ext cx="2877711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Regularly Monitor </a:t>
            </a:r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7707848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Best Practices for Using Google Analytics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5" y="2369006"/>
            <a:ext cx="3376245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Set Up Custom Dashboards</a:t>
            </a:r>
            <a:endParaRPr lang="en-U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10815" y="1812092"/>
            <a:ext cx="6496271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Check reports frequently to stay informed about user behavior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4265" y="3373705"/>
            <a:ext cx="1866217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Use Segments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210817" y="2795032"/>
            <a:ext cx="6413141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Create dashboards tailored to your specific metrics and goals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210816" y="3808579"/>
            <a:ext cx="7173163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Analyze subsets of users (e.g., new vs. returning) for deeper insights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44265" y="4378404"/>
            <a:ext cx="3097964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Integrate with Other Tools</a:t>
            </a:r>
            <a:endParaRPr lang="en-US" sz="20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210816" y="4813278"/>
            <a:ext cx="9013839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Connect Google Analytics with Google Ads, Search Console, and other marketing tools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0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485</TotalTime>
  <Words>434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Bradley Hand ITC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Google Analytics is a web analytics service that tracks and reports website traffic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915</cp:revision>
  <dcterms:created xsi:type="dcterms:W3CDTF">2024-06-08T09:17:22Z</dcterms:created>
  <dcterms:modified xsi:type="dcterms:W3CDTF">2024-09-26T07:28:22Z</dcterms:modified>
</cp:coreProperties>
</file>