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66584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Keep it Short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044266" y="2294358"/>
            <a:ext cx="198163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Engage Quickly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24043" y="2728582"/>
            <a:ext cx="479174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Capture attention within the first few seconds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0921" y="1749923"/>
            <a:ext cx="727368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Aim for concise videos that deliver the message quickly (1-2 minutes)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4266" y="3304179"/>
            <a:ext cx="270804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Include Calls to Action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24041" y="3738404"/>
            <a:ext cx="670367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Encourage viewers to take action (subscribe, visit your website)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4813" y="4314000"/>
            <a:ext cx="263565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Analyze Performance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14590" y="4760097"/>
            <a:ext cx="710501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YouTube Analytics to track views, watch time, and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8182" y="653143"/>
            <a:ext cx="624075" cy="369332"/>
          </a:xfrm>
          <a:prstGeom prst="rect">
            <a:avLst/>
          </a:prstGeom>
          <a:solidFill>
            <a:srgbClr val="2C3B3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092804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Best Practices for Video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What types of videos do you enjoy watching? Why?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6661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participants to share their preferences and insights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5"/>
            <a:ext cx="9483093" cy="46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How do you think video marketing could benefit your current or future projects?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3" y="3356531"/>
            <a:ext cx="6863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Facilitate discussion on practical applications of video marketing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1589" y="886734"/>
            <a:ext cx="8515569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Video Marketing</a:t>
            </a:r>
            <a:endParaRPr lang="en-US" sz="4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693" y="2188667"/>
            <a:ext cx="7142857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1058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Statistics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09527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The Rise of Video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795859"/>
            <a:ext cx="234410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Why Video Matters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24045" y="3325084"/>
            <a:ext cx="318857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Captures attention quickly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24045" y="3763732"/>
            <a:ext cx="365171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Engages audiences effectively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24046" y="4227639"/>
            <a:ext cx="39248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Increases conversions and sales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0920" y="1797423"/>
            <a:ext cx="580114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Over 80% of all internet traffic will be video by 2025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40920" y="2195282"/>
            <a:ext cx="761807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Video content is 1200% more likely to be shared than text and images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86488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Enhanced Engagement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09527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Benefits of Video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2294358"/>
            <a:ext cx="186461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Improved SEO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24043" y="2728582"/>
            <a:ext cx="586052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Video content can boost your website's search rankings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0920" y="1749923"/>
            <a:ext cx="676304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Videos increase user engagement on social media and websites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4266" y="3304179"/>
            <a:ext cx="219047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Brand Awareness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24042" y="3738404"/>
            <a:ext cx="629991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Visual storytelling helps convey your brand message clearly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4813" y="4314000"/>
            <a:ext cx="285046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Higher Retention Rates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14590" y="4760097"/>
            <a:ext cx="716439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Viewers are more likely to remember video content compared to text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40501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Promotional Videos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18087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Types of Video Content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2294358"/>
            <a:ext cx="210685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Explainer Videos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24043" y="2728582"/>
            <a:ext cx="643054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Simplify complex ideas or demonstrate how something works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0921" y="1749923"/>
            <a:ext cx="568239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Showcase products or services, emphasizing benefits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4266" y="3304179"/>
            <a:ext cx="159736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Testimonials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24043" y="3738404"/>
            <a:ext cx="568240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Feature satisfied customers sharing their experiences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4813" y="4314000"/>
            <a:ext cx="190693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How-To Videos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14590" y="4760097"/>
            <a:ext cx="598873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Provide step-by-step guidance on a specific topic or task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44266" y="5300071"/>
            <a:ext cx="168026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Live Streams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24042" y="5746168"/>
            <a:ext cx="812871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Real-time interactions with audiences for Q&amp;A sessions, product launches, etc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4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92685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Canva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044266" y="2294358"/>
            <a:ext cx="92685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iMovie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24043" y="2728582"/>
            <a:ext cx="451861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Basic video editing software for Mac users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0921" y="1749923"/>
            <a:ext cx="588427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User-friendly design tool with video creation capabilities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4266" y="3304179"/>
            <a:ext cx="82586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Loom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24043" y="3738404"/>
            <a:ext cx="7653702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Screen recording and video messaging tool for tutorials and presentations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4813" y="4314000"/>
            <a:ext cx="166744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Adobe Spark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14590" y="4760097"/>
            <a:ext cx="747315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Easily create animated videos with templates and customization options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8182" y="653143"/>
            <a:ext cx="624075" cy="369332"/>
          </a:xfrm>
          <a:prstGeom prst="rect">
            <a:avLst/>
          </a:prstGeom>
          <a:solidFill>
            <a:srgbClr val="2C3B3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879049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Simple Tools for Creating Videos</a:t>
            </a:r>
          </a:p>
        </p:txBody>
      </p:sp>
    </p:spTree>
    <p:extLst>
      <p:ext uri="{BB962C8B-B14F-4D97-AF65-F5344CB8AC3E}">
        <p14:creationId xmlns:p14="http://schemas.microsoft.com/office/powerpoint/2010/main" val="310549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Step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044266" y="2294358"/>
            <a:ext cx="92685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24043" y="2728582"/>
            <a:ext cx="502925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Outline the key points and structure of the video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0921" y="1749923"/>
            <a:ext cx="707180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Identify the goal of the video (e.g., brand awareness, product demo)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4266" y="3304179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24043" y="3738404"/>
            <a:ext cx="793871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Collect visuals, scripts, and any necessary equipment (camera, microphone)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4813" y="4314000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14590" y="4760097"/>
            <a:ext cx="601248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Ensure good lighting, sound quality, and a clear message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8182" y="653143"/>
            <a:ext cx="624075" cy="369332"/>
          </a:xfrm>
          <a:prstGeom prst="rect">
            <a:avLst/>
          </a:prstGeom>
          <a:solidFill>
            <a:srgbClr val="2C3B3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038373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 smtClean="0">
                <a:latin typeface="Bradley Hand ITC" panose="03070402050302030203" pitchFamily="66" charset="0"/>
              </a:rPr>
              <a:t>Video Creation Process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34813" y="5372451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4590" y="5818548"/>
            <a:ext cx="641624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editing tools to refine the video and add finishing touches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81394" y="1309027"/>
            <a:ext cx="253697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Define Your Purpose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981394" y="2296390"/>
            <a:ext cx="225164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Plan Your Content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983816" y="3306427"/>
            <a:ext cx="226376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Gather Resources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1969519" y="4306204"/>
            <a:ext cx="231916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Record Your Video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969519" y="5372451"/>
            <a:ext cx="203934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Edit and Publish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9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42542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Creating a YouTube Account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044266" y="2294358"/>
            <a:ext cx="323248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Video Title and Description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24043" y="2728582"/>
            <a:ext cx="521926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relevant keywords to enhance discoverability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0921" y="1749923"/>
            <a:ext cx="393672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Set up a channel to host your videos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4266" y="3304179"/>
            <a:ext cx="151195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Thumbnails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24043" y="3738404"/>
            <a:ext cx="65730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Design eye-catching thumbnails to increase click-through rates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4813" y="4314000"/>
            <a:ext cx="253672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Tags and Categories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14590" y="4760097"/>
            <a:ext cx="710501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tags to improve searchability and categorize content effectively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8182" y="653143"/>
            <a:ext cx="624075" cy="369332"/>
          </a:xfrm>
          <a:prstGeom prst="rect">
            <a:avLst/>
          </a:prstGeom>
          <a:solidFill>
            <a:srgbClr val="2C3B3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8337240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Uploading and Optimizing Videos for YouTube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8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42542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Creating a YouTube Account</a:t>
            </a:r>
            <a:endParaRPr lang="en-US" sz="2000"/>
          </a:p>
        </p:txBody>
      </p:sp>
      <p:sp>
        <p:nvSpPr>
          <p:cNvPr id="9" name="Rectangle 8"/>
          <p:cNvSpPr/>
          <p:nvPr/>
        </p:nvSpPr>
        <p:spPr>
          <a:xfrm>
            <a:off x="1044266" y="2294358"/>
            <a:ext cx="323248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Video Title and Description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24043" y="2728582"/>
            <a:ext cx="521926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relevant keywords to enhance discoverability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40921" y="1749923"/>
            <a:ext cx="393672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Set up a channel to host your videos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4266" y="3304179"/>
            <a:ext cx="151195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Thumbnails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24043" y="3738404"/>
            <a:ext cx="65730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Design eye-catching thumbnails to increase click-through rates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34813" y="4314000"/>
            <a:ext cx="253672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Tags and Categories</a:t>
            </a:r>
            <a:endParaRPr lang="en-US" sz="20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314590" y="4760097"/>
            <a:ext cx="710501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tags to improve searchability and categorize content effectively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8182" y="653143"/>
            <a:ext cx="624075" cy="369332"/>
          </a:xfrm>
          <a:prstGeom prst="rect">
            <a:avLst/>
          </a:prstGeom>
          <a:solidFill>
            <a:srgbClr val="2C3B3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8337240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Uploading and Optimizing Videos for YouTube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511</TotalTime>
  <Words>485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991</cp:revision>
  <dcterms:created xsi:type="dcterms:W3CDTF">2024-06-08T09:17:22Z</dcterms:created>
  <dcterms:modified xsi:type="dcterms:W3CDTF">2024-09-26T07:59:39Z</dcterms:modified>
</cp:coreProperties>
</file>