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2146" y="5093018"/>
            <a:ext cx="4832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Ruby Language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7" y="721426"/>
            <a:ext cx="6270277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Verifying the Ruby Installation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60562" y="1651867"/>
            <a:ext cx="2565174" cy="468086"/>
          </a:xfrm>
        </p:spPr>
        <p:txBody>
          <a:bodyPr/>
          <a:lstStyle/>
          <a:p>
            <a:r>
              <a:rPr lang="en-US" sz="2000" dirty="0" smtClean="0"/>
              <a:t>Check ruby version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49" y="2489285"/>
            <a:ext cx="6600284" cy="102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5272750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 Ruby Input Program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60562" y="1651867"/>
            <a:ext cx="3325194" cy="4680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 new file “</a:t>
            </a:r>
            <a:r>
              <a:rPr lang="en-US" sz="2000" dirty="0" err="1" smtClean="0"/>
              <a:t>first.rb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65" y="2180528"/>
            <a:ext cx="5808767" cy="2438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65" y="5517496"/>
            <a:ext cx="3521350" cy="90394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555564" y="4889301"/>
            <a:ext cx="3788331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Type “ruby </a:t>
            </a:r>
            <a:r>
              <a:rPr lang="en-US" sz="2000" dirty="0" err="1" smtClean="0"/>
              <a:t>first.rb</a:t>
            </a:r>
            <a:r>
              <a:rPr lang="en-US" sz="2000" dirty="0" smtClean="0"/>
              <a:t>” in terminal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50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3085" y="1800102"/>
            <a:ext cx="236329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Introduction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3085" y="2332022"/>
            <a:ext cx="194765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Installation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3085" y="2899562"/>
            <a:ext cx="345582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Writing first Ruby 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9" y="721426"/>
            <a:ext cx="3040188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is Ruby?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60" y="1764475"/>
            <a:ext cx="9607243" cy="848097"/>
          </a:xfrm>
        </p:spPr>
        <p:txBody>
          <a:bodyPr/>
          <a:lstStyle/>
          <a:p>
            <a:r>
              <a:rPr lang="en-US" sz="2000" dirty="0"/>
              <a:t>Ruby is a dynamic, open-source programming language with a focus on simplicity and productivity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0560" y="2785754"/>
            <a:ext cx="8764096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Created by Yukihiro "</a:t>
            </a:r>
            <a:r>
              <a:rPr lang="en-US" sz="2000" dirty="0" err="1"/>
              <a:t>Matz</a:t>
            </a:r>
            <a:r>
              <a:rPr lang="en-US" sz="2000" dirty="0"/>
              <a:t>" Matsumoto in Japan in the mid-1990s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60560" y="3427022"/>
            <a:ext cx="2434546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Key Features :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99947" y="4068290"/>
            <a:ext cx="2719554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Interpreted </a:t>
            </a:r>
            <a:r>
              <a:rPr lang="en-US" sz="2000" dirty="0" smtClean="0"/>
              <a:t>language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99946" y="4536376"/>
            <a:ext cx="2327669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Object-oriented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99947" y="5021288"/>
            <a:ext cx="2137664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Dynamic typing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99947" y="5524008"/>
            <a:ext cx="4013966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Automatic </a:t>
            </a:r>
            <a:r>
              <a:rPr lang="en-US" sz="2000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946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657704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Why Learn Ruby?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13311" y="2272553"/>
            <a:ext cx="3800652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Intuitive and easy-to-read 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96187" y="2294308"/>
            <a:ext cx="236642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Ease of Use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6186" y="2923701"/>
            <a:ext cx="2366428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Flexibility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7204" y="3589501"/>
            <a:ext cx="243541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Community Support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27204" y="4218894"/>
            <a:ext cx="243541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Applications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013310" y="2889713"/>
            <a:ext cx="7054494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Suitable for web development, automation, data processing, etc.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13309" y="3555513"/>
            <a:ext cx="7410753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Large and active community with extensive libraries and frameworks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013309" y="4197872"/>
            <a:ext cx="7683886" cy="780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Popular in web development (e.g., Ruby on Rails), DevOps (e.g., Chef), and scripting</a:t>
            </a:r>
          </a:p>
        </p:txBody>
      </p:sp>
    </p:spTree>
    <p:extLst>
      <p:ext uri="{BB962C8B-B14F-4D97-AF65-F5344CB8AC3E}">
        <p14:creationId xmlns:p14="http://schemas.microsoft.com/office/powerpoint/2010/main" val="96888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5165870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Ruby vs Other languages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13310" y="2272553"/>
            <a:ext cx="7529505" cy="68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Both are dynamic and easy to read, but Ruby emphasizes flexibility while Python emphasizes readability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96187" y="2294308"/>
            <a:ext cx="236642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Ruby vs. Python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6186" y="3740179"/>
            <a:ext cx="2366428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Ruby vs. JavaScript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7204" y="5139829"/>
            <a:ext cx="243541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Ruby vs. PHP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013310" y="3706190"/>
            <a:ext cx="7054494" cy="73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Ruby is primarily server-side, while JavaScript is used for both client-side and server-side (with Node.js)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13309" y="5105841"/>
            <a:ext cx="7410753" cy="74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Ruby offers more elegant syntax and is used with frameworks like Rails, while PHP is widely used for server-side scripting</a:t>
            </a:r>
          </a:p>
        </p:txBody>
      </p:sp>
    </p:spTree>
    <p:extLst>
      <p:ext uri="{BB962C8B-B14F-4D97-AF65-F5344CB8AC3E}">
        <p14:creationId xmlns:p14="http://schemas.microsoft.com/office/powerpoint/2010/main" val="17349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2850182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Prerequisites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6369" y="2567978"/>
            <a:ext cx="6733859" cy="51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Understanding of variables, loops, conditionals,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96187" y="2116179"/>
            <a:ext cx="330144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Programming Fundamentals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6187" y="3692675"/>
            <a:ext cx="605652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Understanding of Object-Oriented Programming (OOP)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26369" y="4143396"/>
            <a:ext cx="7707636" cy="42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Basic concepts like classes, objects, inheritance,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114720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7" y="721426"/>
            <a:ext cx="5712135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Installing Ruby on Windows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60561" y="1651867"/>
            <a:ext cx="3396448" cy="468086"/>
          </a:xfrm>
        </p:spPr>
        <p:txBody>
          <a:bodyPr/>
          <a:lstStyle/>
          <a:p>
            <a:r>
              <a:rPr lang="en-US" sz="2000" dirty="0"/>
              <a:t>Downloading Ruby Installer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85" y="2497591"/>
            <a:ext cx="6644801" cy="42229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98004" y="2119953"/>
            <a:ext cx="419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https://www.ruby-lang.org/en/downloads/</a:t>
            </a:r>
          </a:p>
        </p:txBody>
      </p:sp>
    </p:spTree>
    <p:extLst>
      <p:ext uri="{BB962C8B-B14F-4D97-AF65-F5344CB8AC3E}">
        <p14:creationId xmlns:p14="http://schemas.microsoft.com/office/powerpoint/2010/main" val="15104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7" y="721426"/>
            <a:ext cx="5712135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Installing Ruby on Windows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60561" y="1651867"/>
            <a:ext cx="3396448" cy="468086"/>
          </a:xfrm>
        </p:spPr>
        <p:txBody>
          <a:bodyPr/>
          <a:lstStyle/>
          <a:p>
            <a:r>
              <a:rPr lang="en-US" sz="2000" dirty="0" smtClean="0"/>
              <a:t>Download </a:t>
            </a:r>
            <a:r>
              <a:rPr lang="en-US" sz="2000" dirty="0"/>
              <a:t>Ruby Installer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772364" y="2179330"/>
            <a:ext cx="3602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https://rubyinstaller.org/downloads/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367" y="2489285"/>
            <a:ext cx="5381625" cy="4358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375" y="5924426"/>
            <a:ext cx="3520426" cy="7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4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97</TotalTime>
  <Words>260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Parallax</vt:lpstr>
      <vt:lpstr>PowerPoint Presentation</vt:lpstr>
      <vt:lpstr>PowerPoint Presentation</vt:lpstr>
      <vt:lpstr>What is Ruby?</vt:lpstr>
      <vt:lpstr>Why Learn Ruby?</vt:lpstr>
      <vt:lpstr>Ruby vs Other languages</vt:lpstr>
      <vt:lpstr>Prerequisites</vt:lpstr>
      <vt:lpstr>Installing Ruby on Windows</vt:lpstr>
      <vt:lpstr>Installing Ruby on Windows</vt:lpstr>
      <vt:lpstr>PowerPoint Presentation</vt:lpstr>
      <vt:lpstr>PowerPoint Presentation</vt:lpstr>
      <vt:lpstr>PowerPoint Presentation</vt:lpstr>
      <vt:lpstr>PowerPoint Presentation</vt:lpstr>
      <vt:lpstr>Verifying the Ruby Installation</vt:lpstr>
      <vt:lpstr>First Ruby Input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93</cp:revision>
  <dcterms:created xsi:type="dcterms:W3CDTF">2024-06-08T05:15:49Z</dcterms:created>
  <dcterms:modified xsi:type="dcterms:W3CDTF">2024-09-14T06:21:25Z</dcterms:modified>
</cp:coreProperties>
</file>