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28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  <p:sldId id="272" r:id="rId16"/>
    <p:sldId id="267" r:id="rId17"/>
    <p:sldId id="268" r:id="rId18"/>
    <p:sldId id="269" r:id="rId19"/>
    <p:sldId id="266" r:id="rId20"/>
    <p:sldId id="265" r:id="rId21"/>
    <p:sldId id="284" r:id="rId22"/>
    <p:sldId id="285" r:id="rId23"/>
    <p:sldId id="286" r:id="rId24"/>
    <p:sldId id="287" r:id="rId25"/>
    <p:sldId id="288" r:id="rId26"/>
    <p:sldId id="261" r:id="rId27"/>
    <p:sldId id="262" r:id="rId28"/>
    <p:sldId id="26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37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5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1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2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6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07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6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5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6621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Accessing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328" y="2103559"/>
            <a:ext cx="8686196" cy="32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869598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Connecting to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71" y="1786669"/>
            <a:ext cx="7939467" cy="32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6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95" y="2423866"/>
            <a:ext cx="6609472" cy="5449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8894" y="1869437"/>
            <a:ext cx="5098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Make sure about the installation of Ruby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08894" y="3401352"/>
            <a:ext cx="50987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Make sure about the installation of Gem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94" y="3798493"/>
            <a:ext cx="6688024" cy="57162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629698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ROR Installation Prerequisites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5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08894" y="1869437"/>
            <a:ext cx="4231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Write the command to install rails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08895" y="3733861"/>
            <a:ext cx="45762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After installation, you can verify Rails </a:t>
            </a:r>
            <a:r>
              <a:rPr lang="en-US" sz="2000" dirty="0" smtClean="0"/>
              <a:t>installation </a:t>
            </a:r>
            <a:r>
              <a:rPr lang="en-US" sz="2000" dirty="0"/>
              <a:t>by checking its </a:t>
            </a:r>
            <a:r>
              <a:rPr lang="en-US" sz="2000" dirty="0" smtClean="0"/>
              <a:t>version</a:t>
            </a:r>
            <a:endParaRPr lang="en-US" sz="2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76360" y="721426"/>
            <a:ext cx="260375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Install Rails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82" y="2423946"/>
            <a:ext cx="2757920" cy="7476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082" y="4594458"/>
            <a:ext cx="2684034" cy="749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664" y="3843133"/>
            <a:ext cx="2035074" cy="32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284" y="1082634"/>
            <a:ext cx="5661074" cy="26512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5164" y="5051342"/>
            <a:ext cx="6037251" cy="585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42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ulating Filesystem Tree with Billions of Files: Part 2 | Rubr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2" y="0"/>
            <a:ext cx="11329061" cy="618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8129" y="108350"/>
            <a:ext cx="408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FILE SYSTEM</a:t>
            </a:r>
            <a:endParaRPr lang="en-US" sz="5400" b="1" dirty="0">
              <a:solidFill>
                <a:srgbClr val="C00000"/>
              </a:solidFill>
            </a:endParaRPr>
          </a:p>
        </p:txBody>
      </p:sp>
      <p:pic>
        <p:nvPicPr>
          <p:cNvPr id="2052" name="Picture 4" descr="Ruby on Rail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7" y="5280940"/>
            <a:ext cx="3379366" cy="127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44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4111920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Basic File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76361" y="1821934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app/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222774" y="1821934"/>
            <a:ext cx="3813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Contains the core application code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76363" y="2392567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config/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33503" y="2392567"/>
            <a:ext cx="4188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Configuration files for the application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76363" y="2931966"/>
            <a:ext cx="1657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db/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233503" y="2963200"/>
            <a:ext cx="3764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Database schema and migrations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76362" y="3486575"/>
            <a:ext cx="164641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public/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76361" y="4025974"/>
            <a:ext cx="165714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Gemfile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222772" y="3505275"/>
            <a:ext cx="3824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Static files accessible by the public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33503" y="4029428"/>
            <a:ext cx="3824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Specifies gem dependencies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76" y="2792677"/>
            <a:ext cx="4535152" cy="39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8" grpId="0" animBg="1"/>
      <p:bldP spid="19" grpId="0"/>
      <p:bldP spid="20" grpId="0" animBg="1"/>
      <p:bldP spid="21" grpId="0"/>
      <p:bldP spid="13" grpId="0" animBg="1"/>
      <p:bldP spid="14" grpId="0" animBg="1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82445" y="258830"/>
            <a:ext cx="5776462" cy="318395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12" y="272117"/>
            <a:ext cx="2983764" cy="56110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app/ directory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181" y="993420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assets/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8594" y="993420"/>
            <a:ext cx="3813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JavaScript, CSS, and image assets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2183" y="1564053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controllers/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329323" y="1564053"/>
            <a:ext cx="2858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Handles application logic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2183" y="2103452"/>
            <a:ext cx="1657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models/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329323" y="2134686"/>
            <a:ext cx="2632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Defines data structures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2182" y="2658061"/>
            <a:ext cx="164641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views/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18592" y="2676761"/>
            <a:ext cx="38243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User interface templates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6519552" y="167045"/>
            <a:ext cx="5165767" cy="2850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838835" y="296284"/>
            <a:ext cx="3255190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 smtClean="0">
                <a:solidFill>
                  <a:srgbClr val="C00000"/>
                </a:solidFill>
              </a:rPr>
              <a:t>config</a:t>
            </a:r>
            <a:r>
              <a:rPr lang="en-US" sz="3200" b="1" dirty="0" smtClean="0">
                <a:solidFill>
                  <a:srgbClr val="C00000"/>
                </a:solidFill>
              </a:rPr>
              <a:t>/ directory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4160" y="1002315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database.yml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6734159" y="1567662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routes.rb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34162" y="2143581"/>
            <a:ext cx="1657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application.rb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8436847" y="987038"/>
            <a:ext cx="2673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Database configuration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41330" y="1573943"/>
            <a:ext cx="2969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Defines application routes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8477160" y="2112347"/>
            <a:ext cx="3100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Global application settings</a:t>
            </a:r>
            <a:endParaRPr lang="en-US" sz="2000" dirty="0"/>
          </a:p>
        </p:txBody>
      </p:sp>
      <p:sp>
        <p:nvSpPr>
          <p:cNvPr id="29" name="Rounded Rectangle 28"/>
          <p:cNvSpPr/>
          <p:nvPr/>
        </p:nvSpPr>
        <p:spPr>
          <a:xfrm>
            <a:off x="407545" y="3673214"/>
            <a:ext cx="5815739" cy="26418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645231" y="3755375"/>
            <a:ext cx="2983764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 smtClean="0">
                <a:solidFill>
                  <a:srgbClr val="C00000"/>
                </a:solidFill>
              </a:rPr>
              <a:t>db</a:t>
            </a:r>
            <a:r>
              <a:rPr lang="en-US" sz="3200" b="1" dirty="0" smtClean="0">
                <a:solidFill>
                  <a:srgbClr val="C00000"/>
                </a:solidFill>
              </a:rPr>
              <a:t>/ directory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5231" y="4498042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migrate/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91644" y="4498042"/>
            <a:ext cx="24511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Database migrations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5233" y="5068675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schema.rb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2302373" y="5068675"/>
            <a:ext cx="3195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Database schema definition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233" y="5608074"/>
            <a:ext cx="1657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seeds.rb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2302373" y="5639308"/>
            <a:ext cx="3981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Seed data for database initialization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6396593" y="3108722"/>
            <a:ext cx="5288726" cy="24370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6715876" y="3202924"/>
            <a:ext cx="3255190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smtClean="0">
                <a:solidFill>
                  <a:srgbClr val="C00000"/>
                </a:solidFill>
              </a:rPr>
              <a:t>public/ directory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00471" y="3983603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index.html</a:t>
            </a:r>
            <a:endParaRPr lang="en-US" sz="2000" dirty="0"/>
          </a:p>
        </p:txBody>
      </p:sp>
      <p:sp>
        <p:nvSpPr>
          <p:cNvPr id="42" name="Rectangle 41"/>
          <p:cNvSpPr/>
          <p:nvPr/>
        </p:nvSpPr>
        <p:spPr>
          <a:xfrm>
            <a:off x="6600470" y="4471711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404.html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6604203" y="4871821"/>
            <a:ext cx="1657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500.html</a:t>
            </a:r>
            <a:endParaRPr lang="en-US" sz="2000" dirty="0"/>
          </a:p>
        </p:txBody>
      </p:sp>
      <p:sp>
        <p:nvSpPr>
          <p:cNvPr id="44" name="Rectangle 43"/>
          <p:cNvSpPr/>
          <p:nvPr/>
        </p:nvSpPr>
        <p:spPr>
          <a:xfrm>
            <a:off x="8303158" y="3968326"/>
            <a:ext cx="26732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Default landing page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43471" y="4619245"/>
            <a:ext cx="2969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Error Pages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519551" y="5731425"/>
            <a:ext cx="5165767" cy="9626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6567051" y="5824191"/>
            <a:ext cx="1421631" cy="4106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err="1" smtClean="0">
                <a:solidFill>
                  <a:srgbClr val="C00000"/>
                </a:solidFill>
              </a:rPr>
              <a:t>Gemfile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5876" y="6181978"/>
            <a:ext cx="48798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Lists gem dependencies and versions</a:t>
            </a:r>
          </a:p>
        </p:txBody>
      </p:sp>
    </p:spTree>
    <p:extLst>
      <p:ext uri="{BB962C8B-B14F-4D97-AF65-F5344CB8AC3E}">
        <p14:creationId xmlns:p14="http://schemas.microsoft.com/office/powerpoint/2010/main" val="15046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/>
      <p:bldP spid="18" grpId="0" animBg="1"/>
      <p:bldP spid="19" grpId="0"/>
      <p:bldP spid="20" grpId="0" animBg="1"/>
      <p:bldP spid="21" grpId="0"/>
      <p:bldP spid="13" grpId="0" animBg="1"/>
      <p:bldP spid="15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40" grpId="0"/>
      <p:bldP spid="41" grpId="0" animBg="1"/>
      <p:bldP spid="42" grpId="0" animBg="1"/>
      <p:bldP spid="43" grpId="0" animBg="1"/>
      <p:bldP spid="44" grpId="0"/>
      <p:bldP spid="45" grpId="0"/>
      <p:bldP spid="47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🚀 Ruby on Rails: MVC and you!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3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32727" y="6089891"/>
            <a:ext cx="3227165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Application logic and routing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2" y="519546"/>
            <a:ext cx="2971887" cy="56110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What is MVC?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78980" y="1174493"/>
            <a:ext cx="4044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MVC separates application concerns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35197" y="1968022"/>
            <a:ext cx="3197521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Data logic and manipulation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234451" y="6086854"/>
            <a:ext cx="307648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 interface 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5" y="2368132"/>
            <a:ext cx="6812415" cy="420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3397427"/>
            <a:ext cx="187267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File System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5" y="3941222"/>
            <a:ext cx="253768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MVC Architecture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6" y="2796734"/>
            <a:ext cx="187267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Installation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2758133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Model Layer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0847" y="1845685"/>
            <a:ext cx="4709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Handles data manipulation and storage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0848" y="2373209"/>
            <a:ext cx="341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Represents database tables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0848" y="2900733"/>
            <a:ext cx="341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Business logic resides here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98" y="2540258"/>
            <a:ext cx="6495802" cy="43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2" y="721426"/>
            <a:ext cx="244937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View Layer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0847" y="1845685"/>
            <a:ext cx="3938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Renders user interface elements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10848" y="2373209"/>
            <a:ext cx="3712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Uses templates (ERB or Haml)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10848" y="2900733"/>
            <a:ext cx="37124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Receives data from controllers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30" y="2529444"/>
            <a:ext cx="6512070" cy="43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2" y="721426"/>
            <a:ext cx="344690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Controller Layer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0847" y="1845685"/>
            <a:ext cx="4211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Handles user requests and routing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0847" y="2373209"/>
            <a:ext cx="45436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Communicates with models and views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10848" y="2900733"/>
            <a:ext cx="42111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Processes input and sends output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929" y="2529444"/>
            <a:ext cx="6512071" cy="43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9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2" y="721426"/>
            <a:ext cx="2936261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Request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07525" y="3479470"/>
            <a:ext cx="1923802" cy="1033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sends request (HTTP)</a:t>
            </a:r>
          </a:p>
        </p:txBody>
      </p:sp>
      <p:cxnSp>
        <p:nvCxnSpPr>
          <p:cNvPr id="5" name="Straight Arrow Connector 4"/>
          <p:cNvCxnSpPr>
            <a:stCxn id="3" idx="0"/>
            <a:endCxn id="12" idx="1"/>
          </p:cNvCxnSpPr>
          <p:nvPr/>
        </p:nvCxnSpPr>
        <p:spPr>
          <a:xfrm flipV="1">
            <a:off x="1769426" y="2446320"/>
            <a:ext cx="2873826" cy="1033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643252" y="1929744"/>
            <a:ext cx="2541319" cy="1033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Router maps request to controller action</a:t>
            </a:r>
            <a:endParaRPr lang="en-US" b="1" dirty="0"/>
          </a:p>
        </p:txBody>
      </p:sp>
      <p:cxnSp>
        <p:nvCxnSpPr>
          <p:cNvPr id="13" name="Straight Arrow Connector 12"/>
          <p:cNvCxnSpPr>
            <a:endCxn id="14" idx="0"/>
          </p:cNvCxnSpPr>
          <p:nvPr/>
        </p:nvCxnSpPr>
        <p:spPr>
          <a:xfrm>
            <a:off x="7184570" y="2446320"/>
            <a:ext cx="2452258" cy="979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253352" y="3426031"/>
            <a:ext cx="2766952" cy="1033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Controller interacts with model and renders view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18" idx="3"/>
          </p:cNvCxnSpPr>
          <p:nvPr/>
        </p:nvCxnSpPr>
        <p:spPr>
          <a:xfrm flipH="1">
            <a:off x="7184570" y="4459183"/>
            <a:ext cx="2547261" cy="1229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643251" y="5171704"/>
            <a:ext cx="2541319" cy="10331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 sent back to client</a:t>
            </a:r>
          </a:p>
        </p:txBody>
      </p:sp>
      <p:cxnSp>
        <p:nvCxnSpPr>
          <p:cNvPr id="21" name="Straight Arrow Connector 20"/>
          <p:cNvCxnSpPr>
            <a:stCxn id="18" idx="1"/>
            <a:endCxn id="3" idx="2"/>
          </p:cNvCxnSpPr>
          <p:nvPr/>
        </p:nvCxnSpPr>
        <p:spPr>
          <a:xfrm flipH="1" flipV="1">
            <a:off x="1769426" y="4512622"/>
            <a:ext cx="2873825" cy="11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2824" y="250123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458200" y="2446320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410699" y="5226615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869387" y="518058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605786" y="4500751"/>
            <a:ext cx="25330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User requests </a:t>
            </a:r>
            <a:r>
              <a:rPr lang="en-US" dirty="0" smtClean="0"/>
              <a:t>‘/products’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55059" y="2985447"/>
            <a:ext cx="43944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Router directs to </a:t>
            </a:r>
            <a:r>
              <a:rPr lang="en-US" dirty="0" smtClean="0"/>
              <a:t>‘</a:t>
            </a:r>
            <a:r>
              <a:rPr lang="en-US" dirty="0" err="1" smtClean="0"/>
              <a:t>ProductsController#index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400473" y="4460383"/>
            <a:ext cx="44727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Controller fetches data from </a:t>
            </a:r>
            <a:r>
              <a:rPr lang="en-US" dirty="0" smtClean="0"/>
              <a:t>‘Product’ </a:t>
            </a:r>
            <a:r>
              <a:rPr lang="en-US" dirty="0"/>
              <a:t>model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29497" y="6216135"/>
            <a:ext cx="304388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View renders HTML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3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8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2" y="721426"/>
            <a:ext cx="4278172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Advantages of MVC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0847" y="1845685"/>
            <a:ext cx="5600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Separation of concerns improves maintainability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310847" y="2373209"/>
            <a:ext cx="39499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Facilitates parallel development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310848" y="2900733"/>
            <a:ext cx="3237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Supports code reusability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64" y="1845685"/>
            <a:ext cx="5645269" cy="45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926" y="2132910"/>
            <a:ext cx="505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MVC stand for in Ruby on Rails?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03926" y="2667299"/>
            <a:ext cx="9200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</a:t>
            </a:r>
            <a:r>
              <a:rPr lang="en-US" sz="2000" dirty="0" smtClean="0"/>
              <a:t>MVC component </a:t>
            </a:r>
            <a:r>
              <a:rPr lang="en-US" sz="2000" dirty="0"/>
              <a:t>is responsible for handling the application's business logic?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925" y="3736077"/>
            <a:ext cx="84644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part of the MVC pattern in Ruby on Rails interacts with the database?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03925" y="3201688"/>
            <a:ext cx="830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the MVC architecture, where is the user interface code typically placed?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03925" y="4270466"/>
            <a:ext cx="7015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define a new route in a Ruby on Rails application?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03925" y="4804855"/>
            <a:ext cx="7015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file in a Rails application defines the database schema?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03924" y="5339244"/>
            <a:ext cx="10447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directory contains the asset files (like JavaScript, CSS, and images) in a Rails application?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  <p:bldP spid="8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40478" y="3036708"/>
            <a:ext cx="9409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Discuss different advantages of MVC over the traditional development approach.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8771" y="1592279"/>
            <a:ext cx="20560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Follow the URL :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304925" y="2248237"/>
            <a:ext cx="5420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https://www.postgresql.org/download/windows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25" y="2904195"/>
            <a:ext cx="7094269" cy="2566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24" y="5601065"/>
            <a:ext cx="7094269" cy="1095375"/>
          </a:xfrm>
          <a:prstGeom prst="rect">
            <a:avLst/>
          </a:prstGeom>
        </p:spPr>
      </p:pic>
      <p:pic>
        <p:nvPicPr>
          <p:cNvPr id="2050" name="Picture 2" descr="PostgreSQL Download &amp; Install - PGInstaller GUI Installer - Step by Step Instructions - Step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0" y="4296139"/>
            <a:ext cx="26860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3074" name="Picture 2" descr="PostgreSQL Download &amp; Install - PGInstaller GUI Installer - Step by Step Instructions - Step 4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45" y="1586767"/>
            <a:ext cx="49339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stgreSQL Download &amp; Install - PGInstaller GUI Installer - Step by Step Instructions - Step 4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729" y="2767012"/>
            <a:ext cx="49625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4098" name="Picture 2" descr="PostgreSQL Download &amp; Install - PGInstaller GUI Installer - Step by Step Instructions - Step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9" y="1508491"/>
            <a:ext cx="49244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stgreSQL Download &amp; Install - PGInstaller GUI Installer - Step by Step Instructions - Step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51" y="2747351"/>
            <a:ext cx="49434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5122" name="Picture 2" descr="PostgreSQL Download &amp; Install - PGInstaller GUI Installer - Step by Step Instructions - Step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9" y="1570893"/>
            <a:ext cx="50006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ostgreSQL Download &amp; Install - PGInstaller GUI Installer - Step by Step Instructions - Step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559" y="2684950"/>
            <a:ext cx="50006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6146" name="Picture 2" descr="PostgreSQL Download &amp; Install - PGInstaller GUI Installer - Step by Step Instructions - Step 9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48" y="1500554"/>
            <a:ext cx="4972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ostgreSQL Download &amp; Install - PGInstaller GUI Installer - Step by Step Instructions - Step 9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13" y="2614246"/>
            <a:ext cx="50863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71" y="744416"/>
            <a:ext cx="4131044" cy="58029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Installing </a:t>
            </a:r>
            <a:r>
              <a:rPr lang="en-US" sz="3600" b="1" dirty="0">
                <a:solidFill>
                  <a:srgbClr val="00B050"/>
                </a:solidFill>
              </a:rPr>
              <a:t>PostgreSQL</a:t>
            </a:r>
          </a:p>
        </p:txBody>
      </p:sp>
      <p:pic>
        <p:nvPicPr>
          <p:cNvPr id="7170" name="Picture 2" descr="PostgreSQL Download &amp; Install - PGInstaller GUI Installer - Step by Step Instructions - Step 9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453" y="1829165"/>
            <a:ext cx="4886325" cy="376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39453" y="5862447"/>
            <a:ext cx="5332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Add PostgreSQL </a:t>
            </a:r>
            <a:r>
              <a:rPr lang="en-US" sz="2000" dirty="0"/>
              <a:t>path to your system PATH</a:t>
            </a:r>
            <a:br>
              <a:rPr lang="en-US" sz="2000" dirty="0"/>
            </a:br>
            <a:r>
              <a:rPr lang="en-US" sz="2000" dirty="0"/>
              <a:t>C:\Program Files\PostgreSQL\{version}\bin</a:t>
            </a:r>
          </a:p>
        </p:txBody>
      </p:sp>
    </p:spTree>
    <p:extLst>
      <p:ext uri="{BB962C8B-B14F-4D97-AF65-F5344CB8AC3E}">
        <p14:creationId xmlns:p14="http://schemas.microsoft.com/office/powerpoint/2010/main" val="27471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573</TotalTime>
  <Words>450</Words>
  <Application>Microsoft Office PowerPoint</Application>
  <PresentationFormat>Widescreen</PresentationFormat>
  <Paragraphs>109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Bradley Hand ITC</vt:lpstr>
      <vt:lpstr>Calibri</vt:lpstr>
      <vt:lpstr>Calibri Light</vt:lpstr>
      <vt:lpstr>Corbel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Installing PostgreSQL</vt:lpstr>
      <vt:lpstr>Installing PostgreSQL</vt:lpstr>
      <vt:lpstr>Installing PostgreSQL</vt:lpstr>
      <vt:lpstr>Installing PostgreSQL</vt:lpstr>
      <vt:lpstr>Installing PostgreSQL</vt:lpstr>
      <vt:lpstr>Installing PostgreSQL</vt:lpstr>
      <vt:lpstr>Accessing PostgreSQL</vt:lpstr>
      <vt:lpstr>Connecting to PostgreSQL</vt:lpstr>
      <vt:lpstr>PowerPoint Presentation</vt:lpstr>
      <vt:lpstr>ROR Installation Prerequisites</vt:lpstr>
      <vt:lpstr>Install Rails</vt:lpstr>
      <vt:lpstr>PowerPoint Presentation</vt:lpstr>
      <vt:lpstr>Basic File Structure</vt:lpstr>
      <vt:lpstr>app/ directory</vt:lpstr>
      <vt:lpstr>PowerPoint Presentation</vt:lpstr>
      <vt:lpstr>What is MVC?</vt:lpstr>
      <vt:lpstr>Model Layer</vt:lpstr>
      <vt:lpstr>View Layer</vt:lpstr>
      <vt:lpstr>Controller Layer</vt:lpstr>
      <vt:lpstr>Request Flow</vt:lpstr>
      <vt:lpstr>Advantages of MVC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695</cp:revision>
  <dcterms:created xsi:type="dcterms:W3CDTF">2024-06-08T05:15:49Z</dcterms:created>
  <dcterms:modified xsi:type="dcterms:W3CDTF">2024-09-14T09:37:42Z</dcterms:modified>
</cp:coreProperties>
</file>