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83" r:id="rId4"/>
    <p:sldId id="292" r:id="rId5"/>
    <p:sldId id="293" r:id="rId6"/>
    <p:sldId id="294" r:id="rId7"/>
    <p:sldId id="295" r:id="rId8"/>
    <p:sldId id="296" r:id="rId9"/>
    <p:sldId id="297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6144" autoAdjust="0"/>
  </p:normalViewPr>
  <p:slideViewPr>
    <p:cSldViewPr snapToGrid="0">
      <p:cViewPr varScale="1">
        <p:scale>
          <a:sx n="80" d="100"/>
          <a:sy n="80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92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7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0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9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7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9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uby on Rails: Full Guide About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17553" y="5934670"/>
            <a:ext cx="4210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Ruby on Rails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756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63" y="339425"/>
            <a:ext cx="4815876" cy="20175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01586" y="3057895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1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131108" y="3057895"/>
            <a:ext cx="51840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 smtClean="0"/>
              <a:t>Create a </a:t>
            </a:r>
            <a:r>
              <a:rPr lang="en-US" sz="2000" dirty="0" err="1" smtClean="0"/>
              <a:t>RoR</a:t>
            </a:r>
            <a:r>
              <a:rPr lang="en-US" sz="2000" dirty="0" smtClean="0"/>
              <a:t> app and apply routing mechanism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500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88074" y="757052"/>
            <a:ext cx="3253942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About today…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1637" y="1782873"/>
            <a:ext cx="2741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radley Hand ITC" panose="03070402050302030203" pitchFamily="66" charset="0"/>
              </a:rPr>
              <a:t>Ruby on Rails</a:t>
            </a:r>
            <a:endParaRPr lang="en-US" sz="3200" dirty="0">
              <a:latin typeface="Bradley Hand ITC" panose="03070402050302030203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69346" y="2796734"/>
            <a:ext cx="1872670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Controllers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69346" y="3276694"/>
            <a:ext cx="1495159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Routes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69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510319"/>
              </p:ext>
            </p:extLst>
          </p:nvPr>
        </p:nvGraphicFramePr>
        <p:xfrm>
          <a:off x="0" y="0"/>
          <a:ext cx="12192000" cy="6954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r:id="rId3" imgW="11428560" imgH="6348960" progId="">
                  <p:embed/>
                </p:oleObj>
              </mc:Choice>
              <mc:Fallback>
                <p:oleObj r:id="rId3" imgW="11428560" imgH="63489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9542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901564" y="474208"/>
            <a:ext cx="10388871" cy="92333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Adjust Routes &amp; Controller in Rails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07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00423" y="697366"/>
            <a:ext cx="6448703" cy="561109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Updating the Articles Controller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6502" y="1863566"/>
            <a:ext cx="6165534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2000" dirty="0"/>
              <a:t>Articles Controller (app/controllers/</a:t>
            </a:r>
            <a:r>
              <a:rPr lang="en-US" sz="2000" dirty="0" err="1"/>
              <a:t>articles_controller.rb</a:t>
            </a:r>
            <a:r>
              <a:rPr lang="en-US" sz="2000" dirty="0"/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97462" y="5255418"/>
            <a:ext cx="5438050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Fetches the article based on the id parameter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1426502" y="4855308"/>
            <a:ext cx="1851789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def show action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70" y="2265057"/>
            <a:ext cx="6177566" cy="238571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997461" y="5655528"/>
            <a:ext cx="5438051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Retrieves all comments associated with the article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477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6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48550" y="286616"/>
            <a:ext cx="4078482" cy="5611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Updating the Views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48550" y="978572"/>
            <a:ext cx="5856668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2000"/>
              <a:t>Article Show View (app/views/articles/show.html.erb):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8682"/>
            <a:ext cx="5089495" cy="46611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845" y="1378682"/>
            <a:ext cx="7689155" cy="34113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9495" y="4783931"/>
            <a:ext cx="3760517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Displaying Article and </a:t>
            </a:r>
            <a:r>
              <a:rPr lang="en-US" sz="2000" dirty="0" smtClean="0"/>
              <a:t>Comments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5321505" y="5285384"/>
            <a:ext cx="4015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Shows the article's title and body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08018" y="6033716"/>
            <a:ext cx="1867819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Comment Form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5340028" y="5639743"/>
            <a:ext cx="60147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Iterates over @comments to display each comment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72656" y="6451773"/>
            <a:ext cx="5997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Provides a form to add new comments to the article</a:t>
            </a:r>
          </a:p>
        </p:txBody>
      </p:sp>
    </p:spTree>
    <p:extLst>
      <p:ext uri="{BB962C8B-B14F-4D97-AF65-F5344CB8AC3E}">
        <p14:creationId xmlns:p14="http://schemas.microsoft.com/office/powerpoint/2010/main" val="59650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/>
      <p:bldP spid="17" grpId="0" animBg="1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00423" y="697366"/>
            <a:ext cx="5991613" cy="5611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Adding Comments Controller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6502" y="1495096"/>
            <a:ext cx="6899709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2000"/>
              <a:t>Comments Controller (app/controllers/comments_controller.rb)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8013390" y="2695426"/>
            <a:ext cx="3946140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Finds the article based on article_id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8013390" y="2295316"/>
            <a:ext cx="1962397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err="1"/>
              <a:t>def</a:t>
            </a:r>
            <a:r>
              <a:rPr lang="en-US" sz="2000" dirty="0"/>
              <a:t> create action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13390" y="3095536"/>
            <a:ext cx="3946140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Creates a new comment associated with the article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502" y="1911027"/>
            <a:ext cx="6486359" cy="434680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13390" y="3803422"/>
            <a:ext cx="3946140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Redirects to the article's show page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8024063" y="4496561"/>
            <a:ext cx="2193229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Strong Parameters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24063" y="4911418"/>
            <a:ext cx="3946140" cy="1015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Ensures only permitted parameters (body) are accepted for creating a comment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175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6" grpId="0" animBg="1"/>
      <p:bldP spid="14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00423" y="697366"/>
            <a:ext cx="4523651" cy="561109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Routes for Comments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86659" y="1495096"/>
            <a:ext cx="4324261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2000"/>
              <a:t>Routes Configuration (config/routes.rb)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659" y="1895206"/>
            <a:ext cx="3843330" cy="222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1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48549" y="286616"/>
            <a:ext cx="5486177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Creating Comments Views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48550" y="978572"/>
            <a:ext cx="6248890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2000" dirty="0"/>
              <a:t>Article Show View (</a:t>
            </a:r>
            <a:r>
              <a:rPr lang="en-US" sz="2000" dirty="0" smtClean="0"/>
              <a:t>app/views/comments/</a:t>
            </a:r>
            <a:r>
              <a:rPr lang="en-US" sz="2000" dirty="0" err="1" smtClean="0"/>
              <a:t>index.html.erb</a:t>
            </a:r>
            <a:r>
              <a:rPr lang="en-US" sz="2000" dirty="0"/>
              <a:t>):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549" y="1378681"/>
            <a:ext cx="6144936" cy="397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6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494760" y="319463"/>
            <a:ext cx="3573156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Examine routes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887" y="600018"/>
            <a:ext cx="1783715" cy="458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7129"/>
            <a:ext cx="4110768" cy="22017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243" y="1767319"/>
            <a:ext cx="4821154" cy="49200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8025" y="4957568"/>
            <a:ext cx="5133975" cy="185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924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846</TotalTime>
  <Words>160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Bradley Hand ITC</vt:lpstr>
      <vt:lpstr>Corbel</vt:lpstr>
      <vt:lpstr>Wingdings</vt:lpstr>
      <vt:lpstr>Parallax</vt:lpstr>
      <vt:lpstr>PowerPoint Presentation</vt:lpstr>
      <vt:lpstr>PowerPoint Presentation</vt:lpstr>
      <vt:lpstr>PowerPoint Presentation</vt:lpstr>
      <vt:lpstr>Updating the Articles Controller</vt:lpstr>
      <vt:lpstr>Updating the Views</vt:lpstr>
      <vt:lpstr>Adding Comments Controller</vt:lpstr>
      <vt:lpstr>Routes for Comments</vt:lpstr>
      <vt:lpstr>Creating Comments Views</vt:lpstr>
      <vt:lpstr>Examine routes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955</cp:revision>
  <dcterms:created xsi:type="dcterms:W3CDTF">2024-06-08T05:15:49Z</dcterms:created>
  <dcterms:modified xsi:type="dcterms:W3CDTF">2024-09-14T10:41:57Z</dcterms:modified>
</cp:coreProperties>
</file>