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8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61" r:id="rId15"/>
    <p:sldId id="293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5734635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Add Authentication Helpers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376" y="1551693"/>
            <a:ext cx="9199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You can add helpers to restrict access to certain parts of your application in controllers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71" y="2119863"/>
            <a:ext cx="4336165" cy="71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0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7" y="818149"/>
            <a:ext cx="3689266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Customize Views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377" y="1551693"/>
            <a:ext cx="7972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/>
              <a:t>If you need to customize the authentication views, you can generate them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15" y="2242135"/>
            <a:ext cx="4264709" cy="6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4026149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Add Logout button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377" y="1551693"/>
            <a:ext cx="91034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In the main page, add a </a:t>
            </a:r>
            <a:r>
              <a:rPr lang="en-US" sz="2000" dirty="0" err="1" smtClean="0"/>
              <a:t>LogOut</a:t>
            </a:r>
            <a:r>
              <a:rPr lang="en-US" sz="2000" dirty="0" smtClean="0"/>
              <a:t> button to make the destroy the current login session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75" y="2209799"/>
            <a:ext cx="9729417" cy="9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407" y="529391"/>
            <a:ext cx="4026149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Start rails Server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91" y="1262220"/>
            <a:ext cx="2073610" cy="58602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0407" y="2272749"/>
            <a:ext cx="4026149" cy="56548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solidFill>
                  <a:srgbClr val="C00000"/>
                </a:solidFill>
              </a:rPr>
              <a:t>Access Devise Routes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75358" y="2838233"/>
            <a:ext cx="3671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Navigate to http://localhost:3000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896" y="3656380"/>
            <a:ext cx="2645204" cy="2756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936" y="3656379"/>
            <a:ext cx="2571240" cy="2251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012" y="3712247"/>
            <a:ext cx="3178289" cy="191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38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77" y="107248"/>
            <a:ext cx="3266313" cy="24257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36548" y="2132910"/>
            <a:ext cx="3904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Devise in Ruby on Rails?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436548" y="2626202"/>
            <a:ext cx="5540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install Devise in a Rails application?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36547" y="3119494"/>
            <a:ext cx="5893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command is used to generate Devise views?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36548" y="3607137"/>
            <a:ext cx="55406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add Devise to a model (e.g., User)?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436547" y="4106078"/>
            <a:ext cx="6576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default URL for signing in a user with Devise?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131108" y="3067966"/>
            <a:ext cx="8601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Add Devise into your Rails app for user authentication by following these steps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3" y="2796734"/>
            <a:ext cx="4358677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 Devise : User Authentication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our different ways of creating user authentication in Rail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4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70033" y="637674"/>
            <a:ext cx="1804148" cy="7694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/>
              <a:t>Devise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70033" y="1407701"/>
            <a:ext cx="5077865" cy="7694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/>
              <a:t>User Authentication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50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5" y="818149"/>
            <a:ext cx="4651793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Add Devise to </a:t>
            </a:r>
            <a:r>
              <a:rPr lang="en-US" b="1" dirty="0" err="1" smtClean="0">
                <a:solidFill>
                  <a:srgbClr val="C00000"/>
                </a:solidFill>
              </a:rPr>
              <a:t>Gemfile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91" y="1793683"/>
            <a:ext cx="1823536" cy="5324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57334" y="2564728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Save the file and then run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90" y="3143745"/>
            <a:ext cx="1823537" cy="522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09" y="1989221"/>
            <a:ext cx="4868779" cy="486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2926670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Install Devise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375" y="1794927"/>
            <a:ext cx="72626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Run the Devise generator to set up its configuration and models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29" y="2406306"/>
            <a:ext cx="4296276" cy="7160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11229" y="3333621"/>
            <a:ext cx="10005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This command will create an initializer file (</a:t>
            </a:r>
            <a:r>
              <a:rPr lang="en-US" sz="2000" dirty="0" err="1"/>
              <a:t>config</a:t>
            </a:r>
            <a:r>
              <a:rPr lang="en-US" sz="2000" dirty="0"/>
              <a:t>/initializers/</a:t>
            </a:r>
            <a:r>
              <a:rPr lang="en-US" sz="2000" dirty="0" err="1"/>
              <a:t>devise.rb</a:t>
            </a:r>
            <a:r>
              <a:rPr lang="en-US" sz="2000" dirty="0"/>
              <a:t>) where you can configure Devise.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19" y="3687564"/>
            <a:ext cx="3569369" cy="32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7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5" y="818149"/>
            <a:ext cx="5072899" cy="5654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Generate Devise 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8375" y="1722737"/>
            <a:ext cx="10108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Devise requires a model to authenticate users. Let's generate one for the model name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3865" y="3213305"/>
            <a:ext cx="10005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This command will generate the User model with necessary configurations and migrations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27" y="2315872"/>
            <a:ext cx="3575636" cy="582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53" y="3793533"/>
            <a:ext cx="5466347" cy="306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0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3220035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Run Migrations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375" y="1794927"/>
            <a:ext cx="7731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Now, migrate the database to create the necessary tables for Devise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5896" y="3333621"/>
            <a:ext cx="10005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This command will generate the User model with necessary configurations and migrations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05" y="2399036"/>
            <a:ext cx="2558715" cy="655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84" y="3733731"/>
            <a:ext cx="5256693" cy="315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7" y="984751"/>
            <a:ext cx="2365792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User table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377" y="1761474"/>
            <a:ext cx="5554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Now, </a:t>
            </a:r>
            <a:r>
              <a:rPr lang="en-US" sz="2000" dirty="0" smtClean="0"/>
              <a:t>you can see the ‘users’ table in database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07" y="2889549"/>
            <a:ext cx="10500926" cy="2982578"/>
          </a:xfrm>
          <a:prstGeom prst="rect">
            <a:avLst/>
          </a:prstGeom>
        </p:spPr>
      </p:pic>
      <p:pic>
        <p:nvPicPr>
          <p:cNvPr id="5122" name="Picture 2" descr="Database table Generic gradient outli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706" y="309395"/>
            <a:ext cx="2481680" cy="248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1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3593013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Configure Routes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376" y="1551693"/>
            <a:ext cx="9548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Devise automatically adds routes for authentication, but you can customize them </a:t>
            </a:r>
            <a:r>
              <a:rPr lang="en-US" sz="2000" dirty="0" smtClean="0"/>
              <a:t>in </a:t>
            </a:r>
            <a:r>
              <a:rPr lang="en-US" sz="2000" dirty="0" err="1" smtClean="0"/>
              <a:t>config</a:t>
            </a:r>
            <a:r>
              <a:rPr lang="en-US" sz="2000" dirty="0" smtClean="0"/>
              <a:t>/</a:t>
            </a:r>
            <a:r>
              <a:rPr lang="en-US" sz="2000" dirty="0" err="1" smtClean="0"/>
              <a:t>routes.rb</a:t>
            </a:r>
            <a:r>
              <a:rPr lang="en-US" sz="20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76" y="2427639"/>
            <a:ext cx="6709192" cy="41112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75884" y="3057710"/>
            <a:ext cx="3938337" cy="132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>
                <a:solidFill>
                  <a:schemeClr val="tx1"/>
                </a:solidFill>
              </a:rPr>
              <a:t>a user is authenticated (authenticated :user block), they will be directed to the </a:t>
            </a:r>
            <a:r>
              <a:rPr lang="en-US" sz="2000" dirty="0" err="1" smtClean="0">
                <a:solidFill>
                  <a:schemeClr val="tx1"/>
                </a:solidFill>
              </a:rPr>
              <a:t>articles#index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7916" y="4431917"/>
            <a:ext cx="3938337" cy="1015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If not authenticated, they will be redirected to the users/</a:t>
            </a:r>
            <a:r>
              <a:rPr lang="en-US" sz="2000" dirty="0" err="1">
                <a:solidFill>
                  <a:schemeClr val="tx1"/>
                </a:solidFill>
              </a:rPr>
              <a:t>sign_in</a:t>
            </a:r>
            <a:r>
              <a:rPr lang="en-US" sz="2000" dirty="0">
                <a:solidFill>
                  <a:schemeClr val="tx1"/>
                </a:solidFill>
              </a:rPr>
              <a:t> path (the login page)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02968" y="3441032"/>
            <a:ext cx="1872916" cy="565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063916" y="4799120"/>
            <a:ext cx="1511968" cy="21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1301</TotalTime>
  <Words>313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Add Devise to Gemfile</vt:lpstr>
      <vt:lpstr>Install Devise</vt:lpstr>
      <vt:lpstr>Generate Devise Models</vt:lpstr>
      <vt:lpstr>Run Migrations</vt:lpstr>
      <vt:lpstr>User table</vt:lpstr>
      <vt:lpstr>Configure Routes</vt:lpstr>
      <vt:lpstr>Add Authentication Helpers</vt:lpstr>
      <vt:lpstr>Customize Views</vt:lpstr>
      <vt:lpstr>Add Logout button</vt:lpstr>
      <vt:lpstr>Start rails Server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1246</cp:revision>
  <dcterms:created xsi:type="dcterms:W3CDTF">2024-06-08T05:15:49Z</dcterms:created>
  <dcterms:modified xsi:type="dcterms:W3CDTF">2024-09-14T11:05:51Z</dcterms:modified>
</cp:coreProperties>
</file>